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Lst>
  <p:notesMasterIdLst>
    <p:notesMasterId r:id="rId31"/>
  </p:notesMasterIdLst>
  <p:sldIdLst>
    <p:sldId id="337" r:id="rId6"/>
    <p:sldId id="432" r:id="rId7"/>
    <p:sldId id="436" r:id="rId8"/>
    <p:sldId id="264" r:id="rId9"/>
    <p:sldId id="429" r:id="rId10"/>
    <p:sldId id="262" r:id="rId11"/>
    <p:sldId id="434" r:id="rId12"/>
    <p:sldId id="437" r:id="rId13"/>
    <p:sldId id="438" r:id="rId14"/>
    <p:sldId id="286" r:id="rId15"/>
    <p:sldId id="283" r:id="rId16"/>
    <p:sldId id="284" r:id="rId17"/>
    <p:sldId id="279" r:id="rId18"/>
    <p:sldId id="378" r:id="rId19"/>
    <p:sldId id="371" r:id="rId20"/>
    <p:sldId id="439" r:id="rId21"/>
    <p:sldId id="381" r:id="rId22"/>
    <p:sldId id="383" r:id="rId23"/>
    <p:sldId id="440" r:id="rId24"/>
    <p:sldId id="431" r:id="rId25"/>
    <p:sldId id="476" r:id="rId26"/>
    <p:sldId id="477" r:id="rId27"/>
    <p:sldId id="500" r:id="rId28"/>
    <p:sldId id="501" r:id="rId29"/>
    <p:sldId id="502" r:id="rId30"/>
  </p:sldIdLst>
  <p:sldSz cx="12192000" cy="6858000"/>
  <p:notesSz cx="7099300"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845F"/>
    <a:srgbClr val="73613F"/>
    <a:srgbClr val="0201FC"/>
    <a:srgbClr val="F8F8F8"/>
    <a:srgbClr val="A1521A"/>
    <a:srgbClr val="42909E"/>
    <a:srgbClr val="172061"/>
    <a:srgbClr val="D26D25"/>
    <a:srgbClr val="72A3AE"/>
    <a:srgbClr val="94C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0CB21A-80E3-4996-8A85-D0826B124D13}" v="56" dt="2021-06-29T13:42:25.99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57" autoAdjust="0"/>
    <p:restoredTop sz="86978" autoAdjust="0"/>
  </p:normalViewPr>
  <p:slideViewPr>
    <p:cSldViewPr snapToGrid="0">
      <p:cViewPr varScale="1">
        <p:scale>
          <a:sx n="71" d="100"/>
          <a:sy n="71" d="100"/>
        </p:scale>
        <p:origin x="413" y="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jn Weijermars" userId="e364d0b9-009e-4116-b78a-a86aed516e71" providerId="ADAL" clId="{C50CB21A-80E3-4996-8A85-D0826B124D13}"/>
    <pc:docChg chg="undo custSel addSld delSld modSld sldOrd">
      <pc:chgData name="Stijn Weijermars" userId="e364d0b9-009e-4116-b78a-a86aed516e71" providerId="ADAL" clId="{C50CB21A-80E3-4996-8A85-D0826B124D13}" dt="2021-06-29T13:48:20.752" v="458" actId="20577"/>
      <pc:docMkLst>
        <pc:docMk/>
      </pc:docMkLst>
      <pc:sldChg chg="del">
        <pc:chgData name="Stijn Weijermars" userId="e364d0b9-009e-4116-b78a-a86aed516e71" providerId="ADAL" clId="{C50CB21A-80E3-4996-8A85-D0826B124D13}" dt="2021-06-29T12:59:37.923" v="168" actId="47"/>
        <pc:sldMkLst>
          <pc:docMk/>
          <pc:sldMk cId="2532987443" sldId="258"/>
        </pc:sldMkLst>
      </pc:sldChg>
      <pc:sldChg chg="addSp modSp mod ord">
        <pc:chgData name="Stijn Weijermars" userId="e364d0b9-009e-4116-b78a-a86aed516e71" providerId="ADAL" clId="{C50CB21A-80E3-4996-8A85-D0826B124D13}" dt="2021-06-29T13:00:46.665" v="177" actId="1076"/>
        <pc:sldMkLst>
          <pc:docMk/>
          <pc:sldMk cId="291937613" sldId="262"/>
        </pc:sldMkLst>
        <pc:picChg chg="add mod">
          <ac:chgData name="Stijn Weijermars" userId="e364d0b9-009e-4116-b78a-a86aed516e71" providerId="ADAL" clId="{C50CB21A-80E3-4996-8A85-D0826B124D13}" dt="2021-06-29T13:00:46.665" v="177" actId="1076"/>
          <ac:picMkLst>
            <pc:docMk/>
            <pc:sldMk cId="291937613" sldId="262"/>
            <ac:picMk id="6" creationId="{60ED3D28-9E71-4408-AA22-10799AAB1C83}"/>
          </ac:picMkLst>
        </pc:picChg>
      </pc:sldChg>
      <pc:sldChg chg="del">
        <pc:chgData name="Stijn Weijermars" userId="e364d0b9-009e-4116-b78a-a86aed516e71" providerId="ADAL" clId="{C50CB21A-80E3-4996-8A85-D0826B124D13}" dt="2021-06-29T13:01:14.008" v="180" actId="47"/>
        <pc:sldMkLst>
          <pc:docMk/>
          <pc:sldMk cId="4096129626" sldId="263"/>
        </pc:sldMkLst>
      </pc:sldChg>
      <pc:sldChg chg="addSp modSp ord">
        <pc:chgData name="Stijn Weijermars" userId="e364d0b9-009e-4116-b78a-a86aed516e71" providerId="ADAL" clId="{C50CB21A-80E3-4996-8A85-D0826B124D13}" dt="2021-06-29T13:00:59.665" v="179"/>
        <pc:sldMkLst>
          <pc:docMk/>
          <pc:sldMk cId="2551794123" sldId="264"/>
        </pc:sldMkLst>
        <pc:picChg chg="mod">
          <ac:chgData name="Stijn Weijermars" userId="e364d0b9-009e-4116-b78a-a86aed516e71" providerId="ADAL" clId="{C50CB21A-80E3-4996-8A85-D0826B124D13}" dt="2021-06-29T12:59:06.464" v="165" actId="1076"/>
          <ac:picMkLst>
            <pc:docMk/>
            <pc:sldMk cId="2551794123" sldId="264"/>
            <ac:picMk id="1026" creationId="{00000000-0000-0000-0000-000000000000}"/>
          </ac:picMkLst>
        </pc:picChg>
        <pc:picChg chg="add mod">
          <ac:chgData name="Stijn Weijermars" userId="e364d0b9-009e-4116-b78a-a86aed516e71" providerId="ADAL" clId="{C50CB21A-80E3-4996-8A85-D0826B124D13}" dt="2021-06-29T12:59:04.744" v="164" actId="1076"/>
          <ac:picMkLst>
            <pc:docMk/>
            <pc:sldMk cId="2551794123" sldId="264"/>
            <ac:picMk id="2050" creationId="{0C3EB545-9E44-47AE-88EE-BC636EFC1874}"/>
          </ac:picMkLst>
        </pc:picChg>
      </pc:sldChg>
      <pc:sldChg chg="del">
        <pc:chgData name="Stijn Weijermars" userId="e364d0b9-009e-4116-b78a-a86aed516e71" providerId="ADAL" clId="{C50CB21A-80E3-4996-8A85-D0826B124D13}" dt="2021-06-29T13:01:25.896" v="181" actId="47"/>
        <pc:sldMkLst>
          <pc:docMk/>
          <pc:sldMk cId="491253539" sldId="265"/>
        </pc:sldMkLst>
      </pc:sldChg>
      <pc:sldChg chg="del">
        <pc:chgData name="Stijn Weijermars" userId="e364d0b9-009e-4116-b78a-a86aed516e71" providerId="ADAL" clId="{C50CB21A-80E3-4996-8A85-D0826B124D13}" dt="2021-06-29T12:59:37.177" v="167" actId="47"/>
        <pc:sldMkLst>
          <pc:docMk/>
          <pc:sldMk cId="435325924" sldId="271"/>
        </pc:sldMkLst>
      </pc:sldChg>
      <pc:sldChg chg="ord">
        <pc:chgData name="Stijn Weijermars" userId="e364d0b9-009e-4116-b78a-a86aed516e71" providerId="ADAL" clId="{C50CB21A-80E3-4996-8A85-D0826B124D13}" dt="2021-06-29T13:16:16.026" v="292"/>
        <pc:sldMkLst>
          <pc:docMk/>
          <pc:sldMk cId="1528777170" sldId="279"/>
        </pc:sldMkLst>
      </pc:sldChg>
      <pc:sldChg chg="addSp modSp mod ord">
        <pc:chgData name="Stijn Weijermars" userId="e364d0b9-009e-4116-b78a-a86aed516e71" providerId="ADAL" clId="{C50CB21A-80E3-4996-8A85-D0826B124D13}" dt="2021-06-29T13:16:06.218" v="290"/>
        <pc:sldMkLst>
          <pc:docMk/>
          <pc:sldMk cId="4228647566" sldId="286"/>
        </pc:sldMkLst>
        <pc:spChg chg="mod">
          <ac:chgData name="Stijn Weijermars" userId="e364d0b9-009e-4116-b78a-a86aed516e71" providerId="ADAL" clId="{C50CB21A-80E3-4996-8A85-D0826B124D13}" dt="2021-06-29T13:15:59.911" v="288" actId="1038"/>
          <ac:spMkLst>
            <pc:docMk/>
            <pc:sldMk cId="4228647566" sldId="286"/>
            <ac:spMk id="2" creationId="{A4F4FFFD-9E92-4355-94F7-045B2B672A58}"/>
          </ac:spMkLst>
        </pc:spChg>
        <pc:spChg chg="mod">
          <ac:chgData name="Stijn Weijermars" userId="e364d0b9-009e-4116-b78a-a86aed516e71" providerId="ADAL" clId="{C50CB21A-80E3-4996-8A85-D0826B124D13}" dt="2021-06-29T13:15:46.306" v="275" actId="1036"/>
          <ac:spMkLst>
            <pc:docMk/>
            <pc:sldMk cId="4228647566" sldId="286"/>
            <ac:spMk id="3" creationId="{2293E957-82F3-40B6-8F73-D044191E2045}"/>
          </ac:spMkLst>
        </pc:spChg>
        <pc:picChg chg="add mod">
          <ac:chgData name="Stijn Weijermars" userId="e364d0b9-009e-4116-b78a-a86aed516e71" providerId="ADAL" clId="{C50CB21A-80E3-4996-8A85-D0826B124D13}" dt="2021-06-29T13:15:50.929" v="276" actId="1076"/>
          <ac:picMkLst>
            <pc:docMk/>
            <pc:sldMk cId="4228647566" sldId="286"/>
            <ac:picMk id="4" creationId="{5C16B5A4-B5BE-49D3-8055-81AB36E0BA37}"/>
          </ac:picMkLst>
        </pc:picChg>
      </pc:sldChg>
      <pc:sldChg chg="delSp modSp mod">
        <pc:chgData name="Stijn Weijermars" userId="e364d0b9-009e-4116-b78a-a86aed516e71" providerId="ADAL" clId="{C50CB21A-80E3-4996-8A85-D0826B124D13}" dt="2021-06-29T13:48:20.752" v="458" actId="20577"/>
        <pc:sldMkLst>
          <pc:docMk/>
          <pc:sldMk cId="3843781876" sldId="337"/>
        </pc:sldMkLst>
        <pc:spChg chg="mod">
          <ac:chgData name="Stijn Weijermars" userId="e364d0b9-009e-4116-b78a-a86aed516e71" providerId="ADAL" clId="{C50CB21A-80E3-4996-8A85-D0826B124D13}" dt="2021-06-29T13:48:20.752" v="458" actId="20577"/>
          <ac:spMkLst>
            <pc:docMk/>
            <pc:sldMk cId="3843781876" sldId="337"/>
            <ac:spMk id="3" creationId="{00000000-0000-0000-0000-000000000000}"/>
          </ac:spMkLst>
        </pc:spChg>
        <pc:picChg chg="del">
          <ac:chgData name="Stijn Weijermars" userId="e364d0b9-009e-4116-b78a-a86aed516e71" providerId="ADAL" clId="{C50CB21A-80E3-4996-8A85-D0826B124D13}" dt="2021-06-29T12:45:57.982" v="0" actId="478"/>
          <ac:picMkLst>
            <pc:docMk/>
            <pc:sldMk cId="3843781876" sldId="337"/>
            <ac:picMk id="1028" creationId="{00000000-0000-0000-0000-000000000000}"/>
          </ac:picMkLst>
        </pc:picChg>
      </pc:sldChg>
      <pc:sldChg chg="addSp delSp modSp mod">
        <pc:chgData name="Stijn Weijermars" userId="e364d0b9-009e-4116-b78a-a86aed516e71" providerId="ADAL" clId="{C50CB21A-80E3-4996-8A85-D0826B124D13}" dt="2021-06-29T13:26:22.380" v="324"/>
        <pc:sldMkLst>
          <pc:docMk/>
          <pc:sldMk cId="1906812437" sldId="378"/>
        </pc:sldMkLst>
        <pc:spChg chg="del mod">
          <ac:chgData name="Stijn Weijermars" userId="e364d0b9-009e-4116-b78a-a86aed516e71" providerId="ADAL" clId="{C50CB21A-80E3-4996-8A85-D0826B124D13}" dt="2021-06-29T13:21:21.805" v="299" actId="478"/>
          <ac:spMkLst>
            <pc:docMk/>
            <pc:sldMk cId="1906812437" sldId="378"/>
            <ac:spMk id="2" creationId="{B0E14B94-CFA3-4637-ACCA-82A87D1CD582}"/>
          </ac:spMkLst>
        </pc:spChg>
        <pc:picChg chg="mod">
          <ac:chgData name="Stijn Weijermars" userId="e364d0b9-009e-4116-b78a-a86aed516e71" providerId="ADAL" clId="{C50CB21A-80E3-4996-8A85-D0826B124D13}" dt="2021-06-29T13:21:03.073" v="298" actId="14100"/>
          <ac:picMkLst>
            <pc:docMk/>
            <pc:sldMk cId="1906812437" sldId="378"/>
            <ac:picMk id="4" creationId="{8220C69F-6FF5-44CC-957C-7FBC60C34672}"/>
          </ac:picMkLst>
        </pc:picChg>
        <pc:picChg chg="add mod">
          <ac:chgData name="Stijn Weijermars" userId="e364d0b9-009e-4116-b78a-a86aed516e71" providerId="ADAL" clId="{C50CB21A-80E3-4996-8A85-D0826B124D13}" dt="2021-06-29T13:21:39.303" v="303" actId="1076"/>
          <ac:picMkLst>
            <pc:docMk/>
            <pc:sldMk cId="1906812437" sldId="378"/>
            <ac:picMk id="6" creationId="{587FCFBD-BDDF-46E2-8A8F-680183B6865E}"/>
          </ac:picMkLst>
        </pc:picChg>
        <pc:picChg chg="del">
          <ac:chgData name="Stijn Weijermars" userId="e364d0b9-009e-4116-b78a-a86aed516e71" providerId="ADAL" clId="{C50CB21A-80E3-4996-8A85-D0826B124D13}" dt="2021-06-29T13:26:22.380" v="324"/>
          <ac:picMkLst>
            <pc:docMk/>
            <pc:sldMk cId="1906812437" sldId="378"/>
            <ac:picMk id="7" creationId="{A450CBFF-7ECD-4B61-991F-C25B9BBA395C}"/>
          </ac:picMkLst>
        </pc:picChg>
      </pc:sldChg>
      <pc:sldChg chg="modSp mod">
        <pc:chgData name="Stijn Weijermars" userId="e364d0b9-009e-4116-b78a-a86aed516e71" providerId="ADAL" clId="{C50CB21A-80E3-4996-8A85-D0826B124D13}" dt="2021-06-29T13:25:24.258" v="323" actId="20577"/>
        <pc:sldMkLst>
          <pc:docMk/>
          <pc:sldMk cId="3881842975" sldId="381"/>
        </pc:sldMkLst>
        <pc:spChg chg="mod">
          <ac:chgData name="Stijn Weijermars" userId="e364d0b9-009e-4116-b78a-a86aed516e71" providerId="ADAL" clId="{C50CB21A-80E3-4996-8A85-D0826B124D13}" dt="2021-06-29T13:25:24.258" v="323" actId="20577"/>
          <ac:spMkLst>
            <pc:docMk/>
            <pc:sldMk cId="3881842975" sldId="381"/>
            <ac:spMk id="3" creationId="{42D42524-2955-4D95-9DB5-E9EABEF92C39}"/>
          </ac:spMkLst>
        </pc:spChg>
      </pc:sldChg>
      <pc:sldChg chg="addSp delSp mod">
        <pc:chgData name="Stijn Weijermars" userId="e364d0b9-009e-4116-b78a-a86aed516e71" providerId="ADAL" clId="{C50CB21A-80E3-4996-8A85-D0826B124D13}" dt="2021-06-29T13:28:00.703" v="326" actId="21"/>
        <pc:sldMkLst>
          <pc:docMk/>
          <pc:sldMk cId="3910188874" sldId="383"/>
        </pc:sldMkLst>
        <pc:picChg chg="add del">
          <ac:chgData name="Stijn Weijermars" userId="e364d0b9-009e-4116-b78a-a86aed516e71" providerId="ADAL" clId="{C50CB21A-80E3-4996-8A85-D0826B124D13}" dt="2021-06-29T13:28:00.703" v="326" actId="21"/>
          <ac:picMkLst>
            <pc:docMk/>
            <pc:sldMk cId="3910188874" sldId="383"/>
            <ac:picMk id="7" creationId="{736286DF-7E90-420E-A2CA-D1E7654DE5A6}"/>
          </ac:picMkLst>
        </pc:picChg>
      </pc:sldChg>
      <pc:sldChg chg="del">
        <pc:chgData name="Stijn Weijermars" userId="e364d0b9-009e-4116-b78a-a86aed516e71" providerId="ADAL" clId="{C50CB21A-80E3-4996-8A85-D0826B124D13}" dt="2021-06-29T12:59:54.670" v="172" actId="47"/>
        <pc:sldMkLst>
          <pc:docMk/>
          <pc:sldMk cId="7682539" sldId="414"/>
        </pc:sldMkLst>
      </pc:sldChg>
      <pc:sldChg chg="del">
        <pc:chgData name="Stijn Weijermars" userId="e364d0b9-009e-4116-b78a-a86aed516e71" providerId="ADAL" clId="{C50CB21A-80E3-4996-8A85-D0826B124D13}" dt="2021-06-29T12:59:55.525" v="173" actId="47"/>
        <pc:sldMkLst>
          <pc:docMk/>
          <pc:sldMk cId="3391725803" sldId="415"/>
        </pc:sldMkLst>
      </pc:sldChg>
      <pc:sldChg chg="addSp modSp mod ord">
        <pc:chgData name="Stijn Weijermars" userId="e364d0b9-009e-4116-b78a-a86aed516e71" providerId="ADAL" clId="{C50CB21A-80E3-4996-8A85-D0826B124D13}" dt="2021-06-29T12:57:22.745" v="156" actId="1076"/>
        <pc:sldMkLst>
          <pc:docMk/>
          <pc:sldMk cId="1057394353" sldId="429"/>
        </pc:sldMkLst>
        <pc:picChg chg="add mod">
          <ac:chgData name="Stijn Weijermars" userId="e364d0b9-009e-4116-b78a-a86aed516e71" providerId="ADAL" clId="{C50CB21A-80E3-4996-8A85-D0826B124D13}" dt="2021-06-29T12:57:22.745" v="156" actId="1076"/>
          <ac:picMkLst>
            <pc:docMk/>
            <pc:sldMk cId="1057394353" sldId="429"/>
            <ac:picMk id="3" creationId="{E7C1353E-B871-4360-8809-6ACE0BA45762}"/>
          </ac:picMkLst>
        </pc:picChg>
      </pc:sldChg>
      <pc:sldChg chg="addSp delSp modSp mod delAnim modAnim">
        <pc:chgData name="Stijn Weijermars" userId="e364d0b9-009e-4116-b78a-a86aed516e71" providerId="ADAL" clId="{C50CB21A-80E3-4996-8A85-D0826B124D13}" dt="2021-06-29T13:39:30.781" v="393"/>
        <pc:sldMkLst>
          <pc:docMk/>
          <pc:sldMk cId="3462590521" sldId="431"/>
        </pc:sldMkLst>
        <pc:spChg chg="mod">
          <ac:chgData name="Stijn Weijermars" userId="e364d0b9-009e-4116-b78a-a86aed516e71" providerId="ADAL" clId="{C50CB21A-80E3-4996-8A85-D0826B124D13}" dt="2021-06-29T13:35:22.302" v="367" actId="1036"/>
          <ac:spMkLst>
            <pc:docMk/>
            <pc:sldMk cId="3462590521" sldId="431"/>
            <ac:spMk id="2" creationId="{94659789-60A5-40DA-97FD-CE7F9E50B89D}"/>
          </ac:spMkLst>
        </pc:spChg>
        <pc:spChg chg="mod">
          <ac:chgData name="Stijn Weijermars" userId="e364d0b9-009e-4116-b78a-a86aed516e71" providerId="ADAL" clId="{C50CB21A-80E3-4996-8A85-D0826B124D13}" dt="2021-06-29T13:35:22.302" v="367" actId="1036"/>
          <ac:spMkLst>
            <pc:docMk/>
            <pc:sldMk cId="3462590521" sldId="431"/>
            <ac:spMk id="3" creationId="{6ACEEF13-B3F9-4D97-8F69-B327F6A16303}"/>
          </ac:spMkLst>
        </pc:spChg>
        <pc:picChg chg="del">
          <ac:chgData name="Stijn Weijermars" userId="e364d0b9-009e-4116-b78a-a86aed516e71" providerId="ADAL" clId="{C50CB21A-80E3-4996-8A85-D0826B124D13}" dt="2021-06-29T13:39:16.152" v="389" actId="478"/>
          <ac:picMkLst>
            <pc:docMk/>
            <pc:sldMk cId="3462590521" sldId="431"/>
            <ac:picMk id="4" creationId="{F6F66985-6A0C-49F5-945B-2443BF192B41}"/>
          </ac:picMkLst>
        </pc:picChg>
        <pc:picChg chg="add mod">
          <ac:chgData name="Stijn Weijermars" userId="e364d0b9-009e-4116-b78a-a86aed516e71" providerId="ADAL" clId="{C50CB21A-80E3-4996-8A85-D0826B124D13}" dt="2021-06-29T13:35:45.387" v="370" actId="14100"/>
          <ac:picMkLst>
            <pc:docMk/>
            <pc:sldMk cId="3462590521" sldId="431"/>
            <ac:picMk id="6" creationId="{5F4398F1-EF03-42AF-891E-C3C296044812}"/>
          </ac:picMkLst>
        </pc:picChg>
      </pc:sldChg>
      <pc:sldChg chg="addSp modSp mod ord">
        <pc:chgData name="Stijn Weijermars" userId="e364d0b9-009e-4116-b78a-a86aed516e71" providerId="ADAL" clId="{C50CB21A-80E3-4996-8A85-D0826B124D13}" dt="2021-06-29T12:55:45.419" v="112" actId="1076"/>
        <pc:sldMkLst>
          <pc:docMk/>
          <pc:sldMk cId="2843303098" sldId="432"/>
        </pc:sldMkLst>
        <pc:picChg chg="add mod">
          <ac:chgData name="Stijn Weijermars" userId="e364d0b9-009e-4116-b78a-a86aed516e71" providerId="ADAL" clId="{C50CB21A-80E3-4996-8A85-D0826B124D13}" dt="2021-06-29T12:55:45.419" v="112" actId="1076"/>
          <ac:picMkLst>
            <pc:docMk/>
            <pc:sldMk cId="2843303098" sldId="432"/>
            <ac:picMk id="5" creationId="{DC9C34F9-E11D-42BE-831D-C9608CE4AD22}"/>
          </ac:picMkLst>
        </pc:picChg>
      </pc:sldChg>
      <pc:sldChg chg="del">
        <pc:chgData name="Stijn Weijermars" userId="e364d0b9-009e-4116-b78a-a86aed516e71" providerId="ADAL" clId="{C50CB21A-80E3-4996-8A85-D0826B124D13}" dt="2021-06-29T13:01:27.127" v="182" actId="47"/>
        <pc:sldMkLst>
          <pc:docMk/>
          <pc:sldMk cId="2216590961" sldId="433"/>
        </pc:sldMkLst>
      </pc:sldChg>
      <pc:sldChg chg="modSp ord">
        <pc:chgData name="Stijn Weijermars" userId="e364d0b9-009e-4116-b78a-a86aed516e71" providerId="ADAL" clId="{C50CB21A-80E3-4996-8A85-D0826B124D13}" dt="2021-06-29T12:59:53.051" v="171"/>
        <pc:sldMkLst>
          <pc:docMk/>
          <pc:sldMk cId="4059765888" sldId="434"/>
        </pc:sldMkLst>
        <pc:picChg chg="mod">
          <ac:chgData name="Stijn Weijermars" userId="e364d0b9-009e-4116-b78a-a86aed516e71" providerId="ADAL" clId="{C50CB21A-80E3-4996-8A85-D0826B124D13}" dt="2021-06-29T12:59:47.584" v="169" actId="1076"/>
          <ac:picMkLst>
            <pc:docMk/>
            <pc:sldMk cId="4059765888" sldId="434"/>
            <ac:picMk id="12290" creationId="{00000000-0000-0000-0000-000000000000}"/>
          </ac:picMkLst>
        </pc:picChg>
      </pc:sldChg>
      <pc:sldChg chg="addSp delSp modSp new del mod">
        <pc:chgData name="Stijn Weijermars" userId="e364d0b9-009e-4116-b78a-a86aed516e71" providerId="ADAL" clId="{C50CB21A-80E3-4996-8A85-D0826B124D13}" dt="2021-06-29T13:48:10.351" v="420" actId="47"/>
        <pc:sldMkLst>
          <pc:docMk/>
          <pc:sldMk cId="1922455752" sldId="435"/>
        </pc:sldMkLst>
        <pc:spChg chg="del">
          <ac:chgData name="Stijn Weijermars" userId="e364d0b9-009e-4116-b78a-a86aed516e71" providerId="ADAL" clId="{C50CB21A-80E3-4996-8A85-D0826B124D13}" dt="2021-06-29T12:46:49.478" v="19" actId="478"/>
          <ac:spMkLst>
            <pc:docMk/>
            <pc:sldMk cId="1922455752" sldId="435"/>
            <ac:spMk id="2" creationId="{79FC48CE-F31F-46A1-8163-AD875F4BE1FF}"/>
          </ac:spMkLst>
        </pc:spChg>
        <pc:spChg chg="del mod">
          <ac:chgData name="Stijn Weijermars" userId="e364d0b9-009e-4116-b78a-a86aed516e71" providerId="ADAL" clId="{C50CB21A-80E3-4996-8A85-D0826B124D13}" dt="2021-06-29T12:46:59.533" v="23" actId="478"/>
          <ac:spMkLst>
            <pc:docMk/>
            <pc:sldMk cId="1922455752" sldId="435"/>
            <ac:spMk id="3" creationId="{6B9E7854-A8B9-450D-882B-547C4F5B5196}"/>
          </ac:spMkLst>
        </pc:spChg>
        <pc:spChg chg="add del mod">
          <ac:chgData name="Stijn Weijermars" userId="e364d0b9-009e-4116-b78a-a86aed516e71" providerId="ADAL" clId="{C50CB21A-80E3-4996-8A85-D0826B124D13}" dt="2021-06-29T12:47:01.934" v="24" actId="478"/>
          <ac:spMkLst>
            <pc:docMk/>
            <pc:sldMk cId="1922455752" sldId="435"/>
            <ac:spMk id="7" creationId="{1C1E13C9-3062-4A7A-A7D1-B8F32A84ED21}"/>
          </ac:spMkLst>
        </pc:spChg>
        <pc:spChg chg="add del mod">
          <ac:chgData name="Stijn Weijermars" userId="e364d0b9-009e-4116-b78a-a86aed516e71" providerId="ADAL" clId="{C50CB21A-80E3-4996-8A85-D0826B124D13}" dt="2021-06-29T12:55:22.029" v="108" actId="478"/>
          <ac:spMkLst>
            <pc:docMk/>
            <pc:sldMk cId="1922455752" sldId="435"/>
            <ac:spMk id="9" creationId="{F46DC009-C910-4B84-A3D0-A080849DF62F}"/>
          </ac:spMkLst>
        </pc:spChg>
        <pc:picChg chg="add mod">
          <ac:chgData name="Stijn Weijermars" userId="e364d0b9-009e-4116-b78a-a86aed516e71" providerId="ADAL" clId="{C50CB21A-80E3-4996-8A85-D0826B124D13}" dt="2021-06-29T12:47:06.134" v="25" actId="1076"/>
          <ac:picMkLst>
            <pc:docMk/>
            <pc:sldMk cId="1922455752" sldId="435"/>
            <ac:picMk id="5" creationId="{B3D9AFEB-54A4-425D-A05F-608D235915B0}"/>
          </ac:picMkLst>
        </pc:picChg>
        <pc:picChg chg="add">
          <ac:chgData name="Stijn Weijermars" userId="e364d0b9-009e-4116-b78a-a86aed516e71" providerId="ADAL" clId="{C50CB21A-80E3-4996-8A85-D0826B124D13}" dt="2021-06-29T12:55:13.929" v="106"/>
          <ac:picMkLst>
            <pc:docMk/>
            <pc:sldMk cId="1922455752" sldId="435"/>
            <ac:picMk id="8" creationId="{C791265B-0E48-46F4-AEED-8DA8C34740D6}"/>
          </ac:picMkLst>
        </pc:picChg>
      </pc:sldChg>
      <pc:sldChg chg="addSp delSp modSp new mod">
        <pc:chgData name="Stijn Weijermars" userId="e364d0b9-009e-4116-b78a-a86aed516e71" providerId="ADAL" clId="{C50CB21A-80E3-4996-8A85-D0826B124D13}" dt="2021-06-29T12:55:57.867" v="145" actId="20577"/>
        <pc:sldMkLst>
          <pc:docMk/>
          <pc:sldMk cId="2079921085" sldId="436"/>
        </pc:sldMkLst>
        <pc:spChg chg="mod">
          <ac:chgData name="Stijn Weijermars" userId="e364d0b9-009e-4116-b78a-a86aed516e71" providerId="ADAL" clId="{C50CB21A-80E3-4996-8A85-D0826B124D13}" dt="2021-06-29T12:55:57.867" v="145" actId="20577"/>
          <ac:spMkLst>
            <pc:docMk/>
            <pc:sldMk cId="2079921085" sldId="436"/>
            <ac:spMk id="2" creationId="{E4304B54-B640-4F20-9ED5-0CBA218BB56C}"/>
          </ac:spMkLst>
        </pc:spChg>
        <pc:spChg chg="del">
          <ac:chgData name="Stijn Weijermars" userId="e364d0b9-009e-4116-b78a-a86aed516e71" providerId="ADAL" clId="{C50CB21A-80E3-4996-8A85-D0826B124D13}" dt="2021-06-29T12:50:06.860" v="27"/>
          <ac:spMkLst>
            <pc:docMk/>
            <pc:sldMk cId="2079921085" sldId="436"/>
            <ac:spMk id="3" creationId="{ACC6B01B-B674-42A7-87D5-3234AEBC1629}"/>
          </ac:spMkLst>
        </pc:spChg>
        <pc:spChg chg="add mod">
          <ac:chgData name="Stijn Weijermars" userId="e364d0b9-009e-4116-b78a-a86aed516e71" providerId="ADAL" clId="{C50CB21A-80E3-4996-8A85-D0826B124D13}" dt="2021-06-29T12:54:50.295" v="105" actId="164"/>
          <ac:spMkLst>
            <pc:docMk/>
            <pc:sldMk cId="2079921085" sldId="436"/>
            <ac:spMk id="6" creationId="{C2ADE6AF-3E0C-41D4-B779-F3F8581DE63A}"/>
          </ac:spMkLst>
        </pc:spChg>
        <pc:grpChg chg="add mod">
          <ac:chgData name="Stijn Weijermars" userId="e364d0b9-009e-4116-b78a-a86aed516e71" providerId="ADAL" clId="{C50CB21A-80E3-4996-8A85-D0826B124D13}" dt="2021-06-29T12:54:50.295" v="105" actId="164"/>
          <ac:grpSpMkLst>
            <pc:docMk/>
            <pc:sldMk cId="2079921085" sldId="436"/>
            <ac:grpSpMk id="7" creationId="{15DAB766-22DC-477A-9803-4C20DFE955D7}"/>
          </ac:grpSpMkLst>
        </pc:grpChg>
        <pc:picChg chg="add mod">
          <ac:chgData name="Stijn Weijermars" userId="e364d0b9-009e-4116-b78a-a86aed516e71" providerId="ADAL" clId="{C50CB21A-80E3-4996-8A85-D0826B124D13}" dt="2021-06-29T12:50:09.404" v="28" actId="1076"/>
          <ac:picMkLst>
            <pc:docMk/>
            <pc:sldMk cId="2079921085" sldId="436"/>
            <ac:picMk id="4" creationId="{3AE4F7AC-D965-4683-81A9-AF24222FAD2B}"/>
          </ac:picMkLst>
        </pc:picChg>
        <pc:picChg chg="add mod">
          <ac:chgData name="Stijn Weijermars" userId="e364d0b9-009e-4116-b78a-a86aed516e71" providerId="ADAL" clId="{C50CB21A-80E3-4996-8A85-D0826B124D13}" dt="2021-06-29T12:54:50.295" v="105" actId="164"/>
          <ac:picMkLst>
            <pc:docMk/>
            <pc:sldMk cId="2079921085" sldId="436"/>
            <ac:picMk id="5" creationId="{9AF1B578-CAE5-4DA1-80BE-FFC8AB3808BA}"/>
          </ac:picMkLst>
        </pc:picChg>
        <pc:picChg chg="add mod">
          <ac:chgData name="Stijn Weijermars" userId="e364d0b9-009e-4116-b78a-a86aed516e71" providerId="ADAL" clId="{C50CB21A-80E3-4996-8A85-D0826B124D13}" dt="2021-06-29T12:50:34.943" v="33" actId="1076"/>
          <ac:picMkLst>
            <pc:docMk/>
            <pc:sldMk cId="2079921085" sldId="436"/>
            <ac:picMk id="1026" creationId="{97278F54-9E8D-48A9-ADC1-FF184904B30C}"/>
          </ac:picMkLst>
        </pc:picChg>
      </pc:sldChg>
      <pc:sldChg chg="addSp delSp modSp new del mod">
        <pc:chgData name="Stijn Weijermars" userId="e364d0b9-009e-4116-b78a-a86aed516e71" providerId="ADAL" clId="{C50CB21A-80E3-4996-8A85-D0826B124D13}" dt="2021-06-29T12:59:11.034" v="166" actId="47"/>
        <pc:sldMkLst>
          <pc:docMk/>
          <pc:sldMk cId="1922551694" sldId="437"/>
        </pc:sldMkLst>
        <pc:spChg chg="del">
          <ac:chgData name="Stijn Weijermars" userId="e364d0b9-009e-4116-b78a-a86aed516e71" providerId="ADAL" clId="{C50CB21A-80E3-4996-8A85-D0826B124D13}" dt="2021-06-29T12:56:43.843" v="147" actId="478"/>
          <ac:spMkLst>
            <pc:docMk/>
            <pc:sldMk cId="1922551694" sldId="437"/>
            <ac:spMk id="2" creationId="{25C0AB02-AAAB-469C-855F-85DFDE778BE4}"/>
          </ac:spMkLst>
        </pc:spChg>
        <pc:spChg chg="del">
          <ac:chgData name="Stijn Weijermars" userId="e364d0b9-009e-4116-b78a-a86aed516e71" providerId="ADAL" clId="{C50CB21A-80E3-4996-8A85-D0826B124D13}" dt="2021-06-29T12:56:53.892" v="151" actId="478"/>
          <ac:spMkLst>
            <pc:docMk/>
            <pc:sldMk cId="1922551694" sldId="437"/>
            <ac:spMk id="3" creationId="{E98FA855-3F29-4DE5-BC06-A15A583242B7}"/>
          </ac:spMkLst>
        </pc:spChg>
        <pc:picChg chg="add del mod">
          <ac:chgData name="Stijn Weijermars" userId="e364d0b9-009e-4116-b78a-a86aed516e71" providerId="ADAL" clId="{C50CB21A-80E3-4996-8A85-D0826B124D13}" dt="2021-06-29T12:57:15.675" v="154" actId="21"/>
          <ac:picMkLst>
            <pc:docMk/>
            <pc:sldMk cId="1922551694" sldId="437"/>
            <ac:picMk id="5" creationId="{9B1C1480-E43C-4D4A-99E8-10DA1F2F5508}"/>
          </ac:picMkLst>
        </pc:picChg>
      </pc:sldChg>
      <pc:sldChg chg="addSp delSp modSp new mod">
        <pc:chgData name="Stijn Weijermars" userId="e364d0b9-009e-4116-b78a-a86aed516e71" providerId="ADAL" clId="{C50CB21A-80E3-4996-8A85-D0826B124D13}" dt="2021-06-29T13:06:00.599" v="198"/>
        <pc:sldMkLst>
          <pc:docMk/>
          <pc:sldMk cId="3879544836" sldId="437"/>
        </pc:sldMkLst>
        <pc:spChg chg="del">
          <ac:chgData name="Stijn Weijermars" userId="e364d0b9-009e-4116-b78a-a86aed516e71" providerId="ADAL" clId="{C50CB21A-80E3-4996-8A85-D0826B124D13}" dt="2021-06-29T13:02:24.780" v="185" actId="478"/>
          <ac:spMkLst>
            <pc:docMk/>
            <pc:sldMk cId="3879544836" sldId="437"/>
            <ac:spMk id="2" creationId="{AC320C00-F7F4-4438-999E-141EC9A8805F}"/>
          </ac:spMkLst>
        </pc:spChg>
        <pc:spChg chg="del">
          <ac:chgData name="Stijn Weijermars" userId="e364d0b9-009e-4116-b78a-a86aed516e71" providerId="ADAL" clId="{C50CB21A-80E3-4996-8A85-D0826B124D13}" dt="2021-06-29T13:02:22.373" v="184" actId="22"/>
          <ac:spMkLst>
            <pc:docMk/>
            <pc:sldMk cId="3879544836" sldId="437"/>
            <ac:spMk id="3" creationId="{E3E414A3-69C3-4FB5-8C9F-627D928B818F}"/>
          </ac:spMkLst>
        </pc:spChg>
        <pc:picChg chg="add mod ord">
          <ac:chgData name="Stijn Weijermars" userId="e364d0b9-009e-4116-b78a-a86aed516e71" providerId="ADAL" clId="{C50CB21A-80E3-4996-8A85-D0826B124D13}" dt="2021-06-29T13:03:35.073" v="194" actId="1076"/>
          <ac:picMkLst>
            <pc:docMk/>
            <pc:sldMk cId="3879544836" sldId="437"/>
            <ac:picMk id="5" creationId="{41EE0D0E-8B0D-4226-A25E-98A9C441E443}"/>
          </ac:picMkLst>
        </pc:picChg>
        <pc:picChg chg="add mod">
          <ac:chgData name="Stijn Weijermars" userId="e364d0b9-009e-4116-b78a-a86aed516e71" providerId="ADAL" clId="{C50CB21A-80E3-4996-8A85-D0826B124D13}" dt="2021-06-29T13:03:50.657" v="197" actId="14100"/>
          <ac:picMkLst>
            <pc:docMk/>
            <pc:sldMk cId="3879544836" sldId="437"/>
            <ac:picMk id="6" creationId="{3452E41B-C990-4E33-A151-0FC32480A91A}"/>
          </ac:picMkLst>
        </pc:picChg>
        <pc:picChg chg="del">
          <ac:chgData name="Stijn Weijermars" userId="e364d0b9-009e-4116-b78a-a86aed516e71" providerId="ADAL" clId="{C50CB21A-80E3-4996-8A85-D0826B124D13}" dt="2021-06-29T13:06:00.599" v="198"/>
          <ac:picMkLst>
            <pc:docMk/>
            <pc:sldMk cId="3879544836" sldId="437"/>
            <ac:picMk id="7" creationId="{2106F3DA-7AC9-4BC1-A078-88B3BAC34CF5}"/>
          </ac:picMkLst>
        </pc:picChg>
      </pc:sldChg>
      <pc:sldChg chg="addSp delSp modSp new mod">
        <pc:chgData name="Stijn Weijermars" userId="e364d0b9-009e-4116-b78a-a86aed516e71" providerId="ADAL" clId="{C50CB21A-80E3-4996-8A85-D0826B124D13}" dt="2021-06-29T13:12:20.657" v="233" actId="14100"/>
        <pc:sldMkLst>
          <pc:docMk/>
          <pc:sldMk cId="3785524985" sldId="438"/>
        </pc:sldMkLst>
        <pc:spChg chg="del">
          <ac:chgData name="Stijn Weijermars" userId="e364d0b9-009e-4116-b78a-a86aed516e71" providerId="ADAL" clId="{C50CB21A-80E3-4996-8A85-D0826B124D13}" dt="2021-06-29T13:07:52.543" v="201" actId="478"/>
          <ac:spMkLst>
            <pc:docMk/>
            <pc:sldMk cId="3785524985" sldId="438"/>
            <ac:spMk id="2" creationId="{0756A982-BDC7-4B39-83B4-E0CD63331C7E}"/>
          </ac:spMkLst>
        </pc:spChg>
        <pc:spChg chg="del">
          <ac:chgData name="Stijn Weijermars" userId="e364d0b9-009e-4116-b78a-a86aed516e71" providerId="ADAL" clId="{C50CB21A-80E3-4996-8A85-D0826B124D13}" dt="2021-06-29T13:08:39.299" v="206" actId="478"/>
          <ac:spMkLst>
            <pc:docMk/>
            <pc:sldMk cId="3785524985" sldId="438"/>
            <ac:spMk id="3" creationId="{A1B9B89B-3D30-40D3-AE02-CE4CE49B3C87}"/>
          </ac:spMkLst>
        </pc:spChg>
        <pc:picChg chg="add del mod">
          <ac:chgData name="Stijn Weijermars" userId="e364d0b9-009e-4116-b78a-a86aed516e71" providerId="ADAL" clId="{C50CB21A-80E3-4996-8A85-D0826B124D13}" dt="2021-06-29T13:11:22.867" v="229" actId="478"/>
          <ac:picMkLst>
            <pc:docMk/>
            <pc:sldMk cId="3785524985" sldId="438"/>
            <ac:picMk id="5" creationId="{10EC15C2-EF41-43D1-9932-6B951EBECBDD}"/>
          </ac:picMkLst>
        </pc:picChg>
        <pc:picChg chg="add mod ord">
          <ac:chgData name="Stijn Weijermars" userId="e364d0b9-009e-4116-b78a-a86aed516e71" providerId="ADAL" clId="{C50CB21A-80E3-4996-8A85-D0826B124D13}" dt="2021-06-29T13:10:21.359" v="224" actId="166"/>
          <ac:picMkLst>
            <pc:docMk/>
            <pc:sldMk cId="3785524985" sldId="438"/>
            <ac:picMk id="6" creationId="{9E309D8B-C8CB-4C8E-B59F-1082A9A3CA66}"/>
          </ac:picMkLst>
        </pc:picChg>
        <pc:picChg chg="add mod modCrop">
          <ac:chgData name="Stijn Weijermars" userId="e364d0b9-009e-4116-b78a-a86aed516e71" providerId="ADAL" clId="{C50CB21A-80E3-4996-8A85-D0826B124D13}" dt="2021-06-29T13:11:31.634" v="230" actId="732"/>
          <ac:picMkLst>
            <pc:docMk/>
            <pc:sldMk cId="3785524985" sldId="438"/>
            <ac:picMk id="8" creationId="{24E271A4-DCDF-4DCD-9E32-4946C0E7352E}"/>
          </ac:picMkLst>
        </pc:picChg>
        <pc:picChg chg="add del mod">
          <ac:chgData name="Stijn Weijermars" userId="e364d0b9-009e-4116-b78a-a86aed516e71" providerId="ADAL" clId="{C50CB21A-80E3-4996-8A85-D0826B124D13}" dt="2021-06-29T13:11:22.320" v="228" actId="478"/>
          <ac:picMkLst>
            <pc:docMk/>
            <pc:sldMk cId="3785524985" sldId="438"/>
            <ac:picMk id="10" creationId="{759BE654-3D34-44C1-8DE4-E2BF7235959F}"/>
          </ac:picMkLst>
        </pc:picChg>
        <pc:picChg chg="add mod">
          <ac:chgData name="Stijn Weijermars" userId="e364d0b9-009e-4116-b78a-a86aed516e71" providerId="ADAL" clId="{C50CB21A-80E3-4996-8A85-D0826B124D13}" dt="2021-06-29T13:12:20.657" v="233" actId="14100"/>
          <ac:picMkLst>
            <pc:docMk/>
            <pc:sldMk cId="3785524985" sldId="438"/>
            <ac:picMk id="12" creationId="{617E3FFE-5AEF-4E62-8328-BDCB725C84D9}"/>
          </ac:picMkLst>
        </pc:picChg>
      </pc:sldChg>
      <pc:sldChg chg="addSp delSp modSp new del mod">
        <pc:chgData name="Stijn Weijermars" userId="e364d0b9-009e-4116-b78a-a86aed516e71" providerId="ADAL" clId="{C50CB21A-80E3-4996-8A85-D0826B124D13}" dt="2021-06-29T13:16:19.029" v="293" actId="47"/>
        <pc:sldMkLst>
          <pc:docMk/>
          <pc:sldMk cId="3242509013" sldId="439"/>
        </pc:sldMkLst>
        <pc:spChg chg="del">
          <ac:chgData name="Stijn Weijermars" userId="e364d0b9-009e-4116-b78a-a86aed516e71" providerId="ADAL" clId="{C50CB21A-80E3-4996-8A85-D0826B124D13}" dt="2021-06-29T13:13:18.029" v="235" actId="478"/>
          <ac:spMkLst>
            <pc:docMk/>
            <pc:sldMk cId="3242509013" sldId="439"/>
            <ac:spMk id="2" creationId="{E504D660-41FC-425E-9DB7-0F2471649BBF}"/>
          </ac:spMkLst>
        </pc:spChg>
        <pc:spChg chg="del">
          <ac:chgData name="Stijn Weijermars" userId="e364d0b9-009e-4116-b78a-a86aed516e71" providerId="ADAL" clId="{C50CB21A-80E3-4996-8A85-D0826B124D13}" dt="2021-06-29T13:13:19.480" v="236" actId="478"/>
          <ac:spMkLst>
            <pc:docMk/>
            <pc:sldMk cId="3242509013" sldId="439"/>
            <ac:spMk id="3" creationId="{CDDDE11C-84DE-40AB-9904-D7B163198318}"/>
          </ac:spMkLst>
        </pc:spChg>
        <pc:picChg chg="add del mod">
          <ac:chgData name="Stijn Weijermars" userId="e364d0b9-009e-4116-b78a-a86aed516e71" providerId="ADAL" clId="{C50CB21A-80E3-4996-8A85-D0826B124D13}" dt="2021-06-29T13:15:33.129" v="238" actId="21"/>
          <ac:picMkLst>
            <pc:docMk/>
            <pc:sldMk cId="3242509013" sldId="439"/>
            <ac:picMk id="5" creationId="{5841E46C-4697-4D26-8E4A-733EA71C4B66}"/>
          </ac:picMkLst>
        </pc:picChg>
      </pc:sldChg>
      <pc:sldChg chg="addSp delSp modSp new mod">
        <pc:chgData name="Stijn Weijermars" userId="e364d0b9-009e-4116-b78a-a86aed516e71" providerId="ADAL" clId="{C50CB21A-80E3-4996-8A85-D0826B124D13}" dt="2021-06-29T13:24:58.083" v="315"/>
        <pc:sldMkLst>
          <pc:docMk/>
          <pc:sldMk cId="4287660407" sldId="439"/>
        </pc:sldMkLst>
        <pc:picChg chg="add mod modCrop">
          <ac:chgData name="Stijn Weijermars" userId="e364d0b9-009e-4116-b78a-a86aed516e71" providerId="ADAL" clId="{C50CB21A-80E3-4996-8A85-D0826B124D13}" dt="2021-06-29T13:22:56.410" v="310" actId="732"/>
          <ac:picMkLst>
            <pc:docMk/>
            <pc:sldMk cId="4287660407" sldId="439"/>
            <ac:picMk id="5" creationId="{2EEB90B8-1E76-40EA-B68E-7EC96B6186A8}"/>
          </ac:picMkLst>
        </pc:picChg>
        <pc:picChg chg="add mod">
          <ac:chgData name="Stijn Weijermars" userId="e364d0b9-009e-4116-b78a-a86aed516e71" providerId="ADAL" clId="{C50CB21A-80E3-4996-8A85-D0826B124D13}" dt="2021-06-29T13:23:55.888" v="314" actId="14100"/>
          <ac:picMkLst>
            <pc:docMk/>
            <pc:sldMk cId="4287660407" sldId="439"/>
            <ac:picMk id="7" creationId="{1F824928-DE80-4AD5-A59E-DCDE3FD746DB}"/>
          </ac:picMkLst>
        </pc:picChg>
        <pc:picChg chg="del">
          <ac:chgData name="Stijn Weijermars" userId="e364d0b9-009e-4116-b78a-a86aed516e71" providerId="ADAL" clId="{C50CB21A-80E3-4996-8A85-D0826B124D13}" dt="2021-06-29T13:24:58.083" v="315"/>
          <ac:picMkLst>
            <pc:docMk/>
            <pc:sldMk cId="4287660407" sldId="439"/>
            <ac:picMk id="8" creationId="{377C1156-5A03-4AB3-B11A-8AFF9ABB1528}"/>
          </ac:picMkLst>
        </pc:picChg>
      </pc:sldChg>
      <pc:sldChg chg="addSp delSp modSp new mod">
        <pc:chgData name="Stijn Weijermars" userId="e364d0b9-009e-4116-b78a-a86aed516e71" providerId="ADAL" clId="{C50CB21A-80E3-4996-8A85-D0826B124D13}" dt="2021-06-29T13:34:40.291" v="338" actId="1076"/>
        <pc:sldMkLst>
          <pc:docMk/>
          <pc:sldMk cId="1098037833" sldId="440"/>
        </pc:sldMkLst>
        <pc:spChg chg="del">
          <ac:chgData name="Stijn Weijermars" userId="e364d0b9-009e-4116-b78a-a86aed516e71" providerId="ADAL" clId="{C50CB21A-80E3-4996-8A85-D0826B124D13}" dt="2021-06-29T13:28:11.212" v="329" actId="478"/>
          <ac:spMkLst>
            <pc:docMk/>
            <pc:sldMk cId="1098037833" sldId="440"/>
            <ac:spMk id="2" creationId="{21E6C1E2-4E41-4A10-8A87-BC9050A5AA7E}"/>
          </ac:spMkLst>
        </pc:spChg>
        <pc:spChg chg="del">
          <ac:chgData name="Stijn Weijermars" userId="e364d0b9-009e-4116-b78a-a86aed516e71" providerId="ADAL" clId="{C50CB21A-80E3-4996-8A85-D0826B124D13}" dt="2021-06-29T13:34:19.397" v="333" actId="478"/>
          <ac:spMkLst>
            <pc:docMk/>
            <pc:sldMk cId="1098037833" sldId="440"/>
            <ac:spMk id="3" creationId="{E4F080D9-8293-4231-B3E0-93CFBDDFA4E4}"/>
          </ac:spMkLst>
        </pc:spChg>
        <pc:picChg chg="add mod">
          <ac:chgData name="Stijn Weijermars" userId="e364d0b9-009e-4116-b78a-a86aed516e71" providerId="ADAL" clId="{C50CB21A-80E3-4996-8A85-D0826B124D13}" dt="2021-06-29T13:28:14.041" v="330" actId="1076"/>
          <ac:picMkLst>
            <pc:docMk/>
            <pc:sldMk cId="1098037833" sldId="440"/>
            <ac:picMk id="4" creationId="{D3CDCE15-ED2C-42D0-B883-03DB62814BF5}"/>
          </ac:picMkLst>
        </pc:picChg>
        <pc:picChg chg="add del">
          <ac:chgData name="Stijn Weijermars" userId="e364d0b9-009e-4116-b78a-a86aed516e71" providerId="ADAL" clId="{C50CB21A-80E3-4996-8A85-D0826B124D13}" dt="2021-06-29T13:34:22.538" v="335" actId="478"/>
          <ac:picMkLst>
            <pc:docMk/>
            <pc:sldMk cId="1098037833" sldId="440"/>
            <ac:picMk id="5" creationId="{6717BE99-9D06-4BD2-A25C-7EB722BE646E}"/>
          </ac:picMkLst>
        </pc:picChg>
        <pc:picChg chg="add mod">
          <ac:chgData name="Stijn Weijermars" userId="e364d0b9-009e-4116-b78a-a86aed516e71" providerId="ADAL" clId="{C50CB21A-80E3-4996-8A85-D0826B124D13}" dt="2021-06-29T13:34:40.291" v="338" actId="1076"/>
          <ac:picMkLst>
            <pc:docMk/>
            <pc:sldMk cId="1098037833" sldId="440"/>
            <ac:picMk id="7" creationId="{BD1DFB54-EC3F-4826-AC48-048F92E5D6BE}"/>
          </ac:picMkLst>
        </pc:picChg>
      </pc:sldChg>
      <pc:sldChg chg="new del">
        <pc:chgData name="Stijn Weijermars" userId="e364d0b9-009e-4116-b78a-a86aed516e71" providerId="ADAL" clId="{C50CB21A-80E3-4996-8A85-D0826B124D13}" dt="2021-06-29T13:42:33.403" v="404" actId="47"/>
        <pc:sldMkLst>
          <pc:docMk/>
          <pc:sldMk cId="330475720" sldId="441"/>
        </pc:sldMkLst>
      </pc:sldChg>
      <pc:sldChg chg="addSp delSp modSp new del mod">
        <pc:chgData name="Stijn Weijermars" userId="e364d0b9-009e-4116-b78a-a86aed516e71" providerId="ADAL" clId="{C50CB21A-80E3-4996-8A85-D0826B124D13}" dt="2021-06-29T13:37:44.392" v="386" actId="47"/>
        <pc:sldMkLst>
          <pc:docMk/>
          <pc:sldMk cId="834542639" sldId="442"/>
        </pc:sldMkLst>
        <pc:spChg chg="del">
          <ac:chgData name="Stijn Weijermars" userId="e364d0b9-009e-4116-b78a-a86aed516e71" providerId="ADAL" clId="{C50CB21A-80E3-4996-8A85-D0826B124D13}" dt="2021-06-29T13:36:43.146" v="373"/>
          <ac:spMkLst>
            <pc:docMk/>
            <pc:sldMk cId="834542639" sldId="442"/>
            <ac:spMk id="3" creationId="{EC1C1A18-5093-4A54-B826-A48EE5EF545E}"/>
          </ac:spMkLst>
        </pc:spChg>
        <pc:spChg chg="add mod">
          <ac:chgData name="Stijn Weijermars" userId="e364d0b9-009e-4116-b78a-a86aed516e71" providerId="ADAL" clId="{C50CB21A-80E3-4996-8A85-D0826B124D13}" dt="2021-06-29T13:37:15.381" v="382" actId="478"/>
          <ac:spMkLst>
            <pc:docMk/>
            <pc:sldMk cId="834542639" sldId="442"/>
            <ac:spMk id="8" creationId="{EB37710B-CA81-41D2-A6B9-93424172EF29}"/>
          </ac:spMkLst>
        </pc:spChg>
        <pc:picChg chg="add del mod">
          <ac:chgData name="Stijn Weijermars" userId="e364d0b9-009e-4116-b78a-a86aed516e71" providerId="ADAL" clId="{C50CB21A-80E3-4996-8A85-D0826B124D13}" dt="2021-06-29T13:37:33.539" v="383" actId="21"/>
          <ac:picMkLst>
            <pc:docMk/>
            <pc:sldMk cId="834542639" sldId="442"/>
            <ac:picMk id="5" creationId="{597E2B36-25EB-4FDB-B627-7D1AD4BE1F63}"/>
          </ac:picMkLst>
        </pc:picChg>
        <pc:picChg chg="add del mod">
          <ac:chgData name="Stijn Weijermars" userId="e364d0b9-009e-4116-b78a-a86aed516e71" providerId="ADAL" clId="{C50CB21A-80E3-4996-8A85-D0826B124D13}" dt="2021-06-29T13:37:15.381" v="382" actId="478"/>
          <ac:picMkLst>
            <pc:docMk/>
            <pc:sldMk cId="834542639" sldId="442"/>
            <ac:picMk id="6" creationId="{39571841-551F-4398-AE96-F0E12DBAD146}"/>
          </ac:picMkLst>
        </pc:picChg>
      </pc:sldChg>
      <pc:sldChg chg="addSp modSp mod modAnim">
        <pc:chgData name="Stijn Weijermars" userId="e364d0b9-009e-4116-b78a-a86aed516e71" providerId="ADAL" clId="{C50CB21A-80E3-4996-8A85-D0826B124D13}" dt="2021-06-29T13:39:45.397" v="399"/>
        <pc:sldMkLst>
          <pc:docMk/>
          <pc:sldMk cId="1712321739" sldId="476"/>
        </pc:sldMkLst>
        <pc:picChg chg="add mod">
          <ac:chgData name="Stijn Weijermars" userId="e364d0b9-009e-4116-b78a-a86aed516e71" providerId="ADAL" clId="{C50CB21A-80E3-4996-8A85-D0826B124D13}" dt="2021-06-29T13:37:42.317" v="385" actId="1076"/>
          <ac:picMkLst>
            <pc:docMk/>
            <pc:sldMk cId="1712321739" sldId="476"/>
            <ac:picMk id="5" creationId="{9BAB3F14-A7C0-48F7-B54B-83F66FED8027}"/>
          </ac:picMkLst>
        </pc:picChg>
      </pc:sldChg>
      <pc:sldChg chg="addSp delSp modSp mod">
        <pc:chgData name="Stijn Weijermars" userId="e364d0b9-009e-4116-b78a-a86aed516e71" providerId="ADAL" clId="{C50CB21A-80E3-4996-8A85-D0826B124D13}" dt="2021-06-29T13:42:10.826" v="403" actId="22"/>
        <pc:sldMkLst>
          <pc:docMk/>
          <pc:sldMk cId="1029575834" sldId="500"/>
        </pc:sldMkLst>
        <pc:picChg chg="add mod">
          <ac:chgData name="Stijn Weijermars" userId="e364d0b9-009e-4116-b78a-a86aed516e71" providerId="ADAL" clId="{C50CB21A-80E3-4996-8A85-D0826B124D13}" dt="2021-06-29T13:41:57.822" v="401" actId="1076"/>
          <ac:picMkLst>
            <pc:docMk/>
            <pc:sldMk cId="1029575834" sldId="500"/>
            <ac:picMk id="7" creationId="{DE142493-F9F9-4604-A317-849B1C6E2A13}"/>
          </ac:picMkLst>
        </pc:picChg>
        <pc:picChg chg="add del">
          <ac:chgData name="Stijn Weijermars" userId="e364d0b9-009e-4116-b78a-a86aed516e71" providerId="ADAL" clId="{C50CB21A-80E3-4996-8A85-D0826B124D13}" dt="2021-06-29T13:42:10.826" v="403" actId="22"/>
          <ac:picMkLst>
            <pc:docMk/>
            <pc:sldMk cId="1029575834" sldId="500"/>
            <ac:picMk id="9" creationId="{C05EDB1D-EC48-4C0E-9F41-B2B1B2621DA7}"/>
          </ac:picMkLst>
        </pc:picChg>
      </pc:sldChg>
      <pc:sldChg chg="delSp modSp new mod">
        <pc:chgData name="Stijn Weijermars" userId="e364d0b9-009e-4116-b78a-a86aed516e71" providerId="ADAL" clId="{C50CB21A-80E3-4996-8A85-D0826B124D13}" dt="2021-06-29T13:45:33.367" v="419" actId="1076"/>
        <pc:sldMkLst>
          <pc:docMk/>
          <pc:sldMk cId="2922111437" sldId="502"/>
        </pc:sldMkLst>
        <pc:spChg chg="mod">
          <ac:chgData name="Stijn Weijermars" userId="e364d0b9-009e-4116-b78a-a86aed516e71" providerId="ADAL" clId="{C50CB21A-80E3-4996-8A85-D0826B124D13}" dt="2021-06-29T13:45:33.367" v="419" actId="1076"/>
          <ac:spMkLst>
            <pc:docMk/>
            <pc:sldMk cId="2922111437" sldId="502"/>
            <ac:spMk id="2" creationId="{F3536F5A-1936-4C78-972F-0765BFF646A7}"/>
          </ac:spMkLst>
        </pc:spChg>
        <pc:spChg chg="del">
          <ac:chgData name="Stijn Weijermars" userId="e364d0b9-009e-4116-b78a-a86aed516e71" providerId="ADAL" clId="{C50CB21A-80E3-4996-8A85-D0826B124D13}" dt="2021-06-29T13:45:29.733" v="418" actId="478"/>
          <ac:spMkLst>
            <pc:docMk/>
            <pc:sldMk cId="2922111437" sldId="502"/>
            <ac:spMk id="3" creationId="{7DD97953-D619-4065-9DC5-A96A258AC202}"/>
          </ac:spMkLst>
        </pc:spChg>
        <pc:spChg chg="del">
          <ac:chgData name="Stijn Weijermars" userId="e364d0b9-009e-4116-b78a-a86aed516e71" providerId="ADAL" clId="{C50CB21A-80E3-4996-8A85-D0826B124D13}" dt="2021-06-29T13:45:28.122" v="417" actId="478"/>
          <ac:spMkLst>
            <pc:docMk/>
            <pc:sldMk cId="2922111437" sldId="502"/>
            <ac:spMk id="4" creationId="{F9C35B5F-4063-4B22-9619-681E30CEFB5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BD03E5CC-A84C-4BA0-B7E9-389EF7BB86E3}" type="datetimeFigureOut">
              <a:rPr lang="nl-NL" smtClean="0"/>
              <a:t>29-6-2021</a:t>
            </a:fld>
            <a:endParaRPr lang="nl-NL"/>
          </a:p>
        </p:txBody>
      </p:sp>
      <p:sp>
        <p:nvSpPr>
          <p:cNvPr id="4" name="Tijdelijke aanduiding voor dia-afbeelding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F102695F-5B3A-47BA-B12C-FC5CB915C964}" type="slidenum">
              <a:rPr lang="nl-NL" smtClean="0"/>
              <a:t>‹nr.›</a:t>
            </a:fld>
            <a:endParaRPr lang="nl-NL"/>
          </a:p>
        </p:txBody>
      </p:sp>
    </p:spTree>
    <p:extLst>
      <p:ext uri="{BB962C8B-B14F-4D97-AF65-F5344CB8AC3E}">
        <p14:creationId xmlns:p14="http://schemas.microsoft.com/office/powerpoint/2010/main" val="410945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paar feiten:</a:t>
            </a:r>
          </a:p>
          <a:p>
            <a:r>
              <a:rPr lang="nl-NL" dirty="0"/>
              <a:t>Nederland heeft een oppervlakte van 41.543 km2 = 41.543.000.000,00 m2.</a:t>
            </a:r>
          </a:p>
          <a:p>
            <a:endParaRPr lang="nl-NL" dirty="0"/>
          </a:p>
          <a:p>
            <a:r>
              <a:rPr lang="nl-NL" dirty="0"/>
              <a:t>Eén millimeter regen komt overeen met één liter water op een oppervlakte van één vierkante meter.</a:t>
            </a:r>
          </a:p>
          <a:p>
            <a:endParaRPr lang="nl-NL" dirty="0"/>
          </a:p>
          <a:p>
            <a:r>
              <a:rPr lang="nl-NL" dirty="0"/>
              <a:t>Gemiddeld valt er in Nederland 800 mm regen per jaar. Dus 800 liter .</a:t>
            </a:r>
          </a:p>
          <a:p>
            <a:endParaRPr lang="nl-NL" dirty="0"/>
          </a:p>
          <a:p>
            <a:r>
              <a:rPr lang="nl-NL" dirty="0"/>
              <a:t>41.543.000.000,00 m2 x 800 l. = 33.243.400.000.000 liter regen per jaar.</a:t>
            </a:r>
          </a:p>
          <a:p>
            <a:endParaRPr lang="nl-NL" dirty="0"/>
          </a:p>
          <a:p>
            <a:r>
              <a:rPr lang="nl-NL" dirty="0"/>
              <a:t>Maar je zou met het aantal regendruppels komen!</a:t>
            </a:r>
          </a:p>
          <a:p>
            <a:r>
              <a:rPr lang="nl-NL" dirty="0"/>
              <a:t>Dat weet ik, gewoon een kwestie van eenvoudig terugrekenen.</a:t>
            </a:r>
          </a:p>
          <a:p>
            <a:endParaRPr lang="nl-NL" dirty="0"/>
          </a:p>
          <a:p>
            <a:r>
              <a:rPr lang="nl-NL" dirty="0"/>
              <a:t>33.243.400.000.000 liter =</a:t>
            </a:r>
          </a:p>
          <a:p>
            <a:endParaRPr lang="nl-NL" dirty="0"/>
          </a:p>
          <a:p>
            <a:r>
              <a:rPr lang="nl-NL" dirty="0"/>
              <a:t>33.243.400.000.000.000 ml.</a:t>
            </a:r>
          </a:p>
          <a:p>
            <a:endParaRPr lang="nl-NL" dirty="0"/>
          </a:p>
          <a:p>
            <a:r>
              <a:rPr lang="nl-NL" dirty="0"/>
              <a:t>En dat dan maal die 20 = 664.868.000.000.000.000 regendruppels.</a:t>
            </a:r>
          </a:p>
          <a:p>
            <a:endParaRPr lang="nl-NL" dirty="0"/>
          </a:p>
          <a:p>
            <a:r>
              <a:rPr lang="nl-NL" dirty="0"/>
              <a:t>Maar hoeveel regendruppels zouden er nodig zijn om heel Nederland te bedekken?</a:t>
            </a:r>
          </a:p>
          <a:p>
            <a:r>
              <a:rPr lang="nl-NL" dirty="0"/>
              <a:t>Er in dit geval even van uitgaan dat een regendruppel dan een soort van een vast lichaam heeft.</a:t>
            </a:r>
          </a:p>
          <a:p>
            <a:endParaRPr lang="nl-NL" dirty="0"/>
          </a:p>
          <a:p>
            <a:r>
              <a:rPr lang="nl-NL" dirty="0"/>
              <a:t>Nederland heeft een oppervlakte van 41.543.000.000,00 m2</a:t>
            </a:r>
          </a:p>
          <a:p>
            <a:endParaRPr lang="nl-NL" dirty="0"/>
          </a:p>
          <a:p>
            <a:r>
              <a:rPr lang="nl-NL" dirty="0"/>
              <a:t>Twintig regendruppels is dus niet alleen 1 ml, maar ook 1 cm3 en dat is vergelijkbaar met een klein suikerklontje. 1 x 1 x 1 cm = 1cm3 en in cm2 is dat 1 vierkante cm.</a:t>
            </a:r>
          </a:p>
          <a:p>
            <a:endParaRPr lang="nl-NL" dirty="0"/>
          </a:p>
          <a:p>
            <a:r>
              <a:rPr lang="nl-NL" dirty="0"/>
              <a:t>Nederland is 415.430.000.000.000,00 cm2. Oftewel zoveel normale regendruppels zijn er totaal nodig om heel Nederland te bedekken. En per jaar vallen er gemiddeld in Nederland 664.868.000.000.000.000 regendruppels. En als dus al die druppels netjes naast elkaar en daarna dus keurig op elkaar zouden stapelen, en dat gedurende een heel jaar (en dan moeten mensen het natuurlijk niet gaan verpesten) ... dan zou er precies een jaar later een laag van 16 cm aan opgestapelde regendruppels Nederland bedekken.</a:t>
            </a:r>
          </a:p>
        </p:txBody>
      </p:sp>
      <p:sp>
        <p:nvSpPr>
          <p:cNvPr id="4" name="Tijdelijke aanduiding voor dianummer 3"/>
          <p:cNvSpPr>
            <a:spLocks noGrp="1"/>
          </p:cNvSpPr>
          <p:nvPr>
            <p:ph type="sldNum" sz="quarter" idx="5"/>
          </p:nvPr>
        </p:nvSpPr>
        <p:spPr/>
        <p:txBody>
          <a:bodyPr/>
          <a:lstStyle/>
          <a:p>
            <a:fld id="{F102695F-5B3A-47BA-B12C-FC5CB915C964}" type="slidenum">
              <a:rPr lang="nl-NL" smtClean="0"/>
              <a:t>17</a:t>
            </a:fld>
            <a:endParaRPr lang="nl-NL"/>
          </a:p>
        </p:txBody>
      </p:sp>
    </p:spTree>
    <p:extLst>
      <p:ext uri="{BB962C8B-B14F-4D97-AF65-F5344CB8AC3E}">
        <p14:creationId xmlns:p14="http://schemas.microsoft.com/office/powerpoint/2010/main" val="2719388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102695F-5B3A-47BA-B12C-FC5CB915C964}" type="slidenum">
              <a:rPr lang="nl-NL" smtClean="0"/>
              <a:t>22</a:t>
            </a:fld>
            <a:endParaRPr lang="nl-NL"/>
          </a:p>
        </p:txBody>
      </p:sp>
    </p:spTree>
    <p:extLst>
      <p:ext uri="{BB962C8B-B14F-4D97-AF65-F5344CB8AC3E}">
        <p14:creationId xmlns:p14="http://schemas.microsoft.com/office/powerpoint/2010/main" val="883984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29-6-2021</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6444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29-6-2021</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33242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345276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1625652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3600" b="1" cap="all">
                <a:latin typeface="Arial" pitchFamily="34" charset="0"/>
                <a:cs typeface="Arial"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3286929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29-6-2021</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2132117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29-6-2021</a:t>
            </a:fld>
            <a:endParaRPr lang="nl-NL"/>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162666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29-6-2021</a:t>
            </a:fld>
            <a:endParaRPr lang="nl-NL"/>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603474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29-6-2021</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445816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29-6-2021</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3556859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3335055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29-6-2021</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04702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2931062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3600" b="1" cap="all">
                <a:latin typeface="Arial" pitchFamily="34" charset="0"/>
                <a:cs typeface="Arial"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29-6-2021</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876310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29-6-2021</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19062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29-6-2021</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67844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29-6-2021</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55359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29-6-2021</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5360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29-6-2021</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255288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29-6-2021</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962723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6000" b="-6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D0DF-6525-4DBA-86C1-2BE34BA5B55D}" type="datetimeFigureOut">
              <a:rPr lang="nl-NL" smtClean="0">
                <a:solidFill>
                  <a:prstClr val="black">
                    <a:tint val="75000"/>
                  </a:prstClr>
                </a:solidFill>
              </a:rPr>
              <a:pPr/>
              <a:t>29-6-2021</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pic>
        <p:nvPicPr>
          <p:cNvPr id="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792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D0DF-6525-4DBA-86C1-2BE34BA5B55D}" type="datetimeFigureOut">
              <a:rPr lang="nl-NL" smtClean="0"/>
              <a:t>29-6-2021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836C8-8E5A-4E03-B704-DFA40452F201}" type="slidenum">
              <a:rPr lang="nl-NL" smtClean="0"/>
              <a:t>‹nr.›</a:t>
            </a:fld>
            <a:endParaRPr lang="nl-NL"/>
          </a:p>
        </p:txBody>
      </p:sp>
      <p:pic>
        <p:nvPicPr>
          <p:cNvPr id="7"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661027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eerdata.nl/"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t="-9000" b="-9000"/>
          </a:stretch>
        </a:blipFill>
        <a:effectLst/>
      </p:bgPr>
    </p:bg>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347916" y="960437"/>
            <a:ext cx="8534400" cy="5288910"/>
          </a:xfrm>
        </p:spPr>
        <p:txBody>
          <a:bodyPr>
            <a:normAutofit/>
          </a:bodyPr>
          <a:lstStyle/>
          <a:p>
            <a:endParaRPr lang="nl-NL" sz="4000" dirty="0">
              <a:solidFill>
                <a:schemeClr val="tx1"/>
              </a:solidFill>
            </a:endParaRPr>
          </a:p>
          <a:p>
            <a:endParaRPr lang="nl-NL" sz="4000" dirty="0">
              <a:solidFill>
                <a:schemeClr val="tx1"/>
              </a:solidFill>
            </a:endParaRPr>
          </a:p>
          <a:p>
            <a:endParaRPr lang="nl-NL" sz="4000" dirty="0">
              <a:solidFill>
                <a:schemeClr val="tx1"/>
              </a:solidFill>
            </a:endParaRPr>
          </a:p>
          <a:p>
            <a:r>
              <a:rPr lang="nl-NL" sz="2800" dirty="0">
                <a:solidFill>
                  <a:schemeClr val="tx1"/>
                </a:solidFill>
              </a:rPr>
              <a:t>IBS Inrichting van een gebied, </a:t>
            </a:r>
          </a:p>
          <a:p>
            <a:r>
              <a:rPr lang="nl-NL" sz="2400" dirty="0">
                <a:solidFill>
                  <a:schemeClr val="tx1"/>
                </a:solidFill>
              </a:rPr>
              <a:t>Specialisatie Water &amp; Energie</a:t>
            </a:r>
          </a:p>
          <a:p>
            <a:r>
              <a:rPr lang="nl-NL" sz="2400" dirty="0">
                <a:solidFill>
                  <a:schemeClr val="tx1"/>
                </a:solidFill>
              </a:rPr>
              <a:t>Herhaling aan de hand van de begrippenlijst</a:t>
            </a:r>
          </a:p>
        </p:txBody>
      </p:sp>
    </p:spTree>
    <p:extLst>
      <p:ext uri="{BB962C8B-B14F-4D97-AF65-F5344CB8AC3E}">
        <p14:creationId xmlns:p14="http://schemas.microsoft.com/office/powerpoint/2010/main" val="3843781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F4FFFD-9E92-4355-94F7-045B2B672A58}"/>
              </a:ext>
            </a:extLst>
          </p:cNvPr>
          <p:cNvSpPr>
            <a:spLocks noGrp="1"/>
          </p:cNvSpPr>
          <p:nvPr>
            <p:ph type="title"/>
          </p:nvPr>
        </p:nvSpPr>
        <p:spPr>
          <a:xfrm>
            <a:off x="2768712" y="2548731"/>
            <a:ext cx="8860565" cy="648072"/>
          </a:xfrm>
        </p:spPr>
        <p:txBody>
          <a:bodyPr/>
          <a:lstStyle/>
          <a:p>
            <a:r>
              <a:rPr lang="nl-NL" dirty="0"/>
              <a:t>Opbrengst zonnepanelen berekenen</a:t>
            </a:r>
          </a:p>
        </p:txBody>
      </p:sp>
      <p:sp>
        <p:nvSpPr>
          <p:cNvPr id="3" name="Tijdelijke aanduiding voor inhoud 2">
            <a:extLst>
              <a:ext uri="{FF2B5EF4-FFF2-40B4-BE49-F238E27FC236}">
                <a16:creationId xmlns:a16="http://schemas.microsoft.com/office/drawing/2014/main" id="{2293E957-82F3-40B6-8F73-D044191E2045}"/>
              </a:ext>
            </a:extLst>
          </p:cNvPr>
          <p:cNvSpPr>
            <a:spLocks noGrp="1"/>
          </p:cNvSpPr>
          <p:nvPr>
            <p:ph idx="1"/>
          </p:nvPr>
        </p:nvSpPr>
        <p:spPr>
          <a:xfrm>
            <a:off x="2735627" y="3412828"/>
            <a:ext cx="8846773" cy="4929411"/>
          </a:xfrm>
        </p:spPr>
        <p:txBody>
          <a:bodyPr>
            <a:normAutofit/>
          </a:bodyPr>
          <a:lstStyle/>
          <a:p>
            <a:pPr marL="0" indent="0">
              <a:buNone/>
            </a:pPr>
            <a:r>
              <a:rPr lang="nl-NL" sz="3200" b="1" dirty="0"/>
              <a:t>Aantal panelen * Vermogen/paneel * omrekenfactor * verminderingsfactor = Opbrengt per jaar in kWh</a:t>
            </a:r>
          </a:p>
          <a:p>
            <a:pPr marL="0" indent="0">
              <a:buNone/>
            </a:pPr>
            <a:endParaRPr lang="nl-NL" sz="3200" b="1" dirty="0"/>
          </a:p>
          <a:p>
            <a:pPr marL="0" indent="0">
              <a:buNone/>
            </a:pPr>
            <a:endParaRPr lang="nl-NL" sz="3200" b="1" dirty="0"/>
          </a:p>
          <a:p>
            <a:endParaRPr lang="nl-NL" sz="4000" b="1" dirty="0"/>
          </a:p>
        </p:txBody>
      </p:sp>
      <p:pic>
        <p:nvPicPr>
          <p:cNvPr id="4" name="Afbeelding 3">
            <a:extLst>
              <a:ext uri="{FF2B5EF4-FFF2-40B4-BE49-F238E27FC236}">
                <a16:creationId xmlns:a16="http://schemas.microsoft.com/office/drawing/2014/main" id="{5C16B5A4-B5BE-49D3-8055-81AB36E0BA37}"/>
              </a:ext>
            </a:extLst>
          </p:cNvPr>
          <p:cNvPicPr>
            <a:picLocks noChangeAspect="1"/>
          </p:cNvPicPr>
          <p:nvPr/>
        </p:nvPicPr>
        <p:blipFill>
          <a:blip r:embed="rId2"/>
          <a:stretch>
            <a:fillRect/>
          </a:stretch>
        </p:blipFill>
        <p:spPr>
          <a:xfrm>
            <a:off x="2735627" y="277009"/>
            <a:ext cx="7925487" cy="1749704"/>
          </a:xfrm>
          <a:prstGeom prst="rect">
            <a:avLst/>
          </a:prstGeom>
        </p:spPr>
      </p:pic>
    </p:spTree>
    <p:extLst>
      <p:ext uri="{BB962C8B-B14F-4D97-AF65-F5344CB8AC3E}">
        <p14:creationId xmlns:p14="http://schemas.microsoft.com/office/powerpoint/2010/main" val="4228647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D5CCED-EB22-4A13-8941-A271B696C80E}"/>
              </a:ext>
            </a:extLst>
          </p:cNvPr>
          <p:cNvSpPr>
            <a:spLocks noGrp="1"/>
          </p:cNvSpPr>
          <p:nvPr>
            <p:ph type="title"/>
          </p:nvPr>
        </p:nvSpPr>
        <p:spPr/>
        <p:txBody>
          <a:bodyPr/>
          <a:lstStyle/>
          <a:p>
            <a:r>
              <a:rPr lang="nl-NL" dirty="0"/>
              <a:t>Wattpiek  – kWh</a:t>
            </a:r>
          </a:p>
        </p:txBody>
      </p:sp>
      <p:sp>
        <p:nvSpPr>
          <p:cNvPr id="3" name="Tijdelijke aanduiding voor inhoud 2">
            <a:extLst>
              <a:ext uri="{FF2B5EF4-FFF2-40B4-BE49-F238E27FC236}">
                <a16:creationId xmlns:a16="http://schemas.microsoft.com/office/drawing/2014/main" id="{650F98B1-479A-4DF7-AC0F-1AFFA199AED9}"/>
              </a:ext>
            </a:extLst>
          </p:cNvPr>
          <p:cNvSpPr>
            <a:spLocks noGrp="1"/>
          </p:cNvSpPr>
          <p:nvPr>
            <p:ph idx="1"/>
          </p:nvPr>
        </p:nvSpPr>
        <p:spPr>
          <a:xfrm>
            <a:off x="838200" y="1825625"/>
            <a:ext cx="6161565" cy="4351338"/>
          </a:xfrm>
        </p:spPr>
        <p:txBody>
          <a:bodyPr/>
          <a:lstStyle/>
          <a:p>
            <a:r>
              <a:rPr lang="nl-NL" dirty="0" err="1"/>
              <a:t>Wp</a:t>
            </a:r>
            <a:r>
              <a:rPr lang="nl-NL" dirty="0"/>
              <a:t> = vermogen van zonnepaneel uitgedrukt in Wattpiek</a:t>
            </a:r>
          </a:p>
          <a:p>
            <a:r>
              <a:rPr lang="nl-NL" b="1" dirty="0"/>
              <a:t>Omrekenfactor</a:t>
            </a:r>
            <a:r>
              <a:rPr lang="nl-NL" dirty="0"/>
              <a:t> (op basis van zonuren en lichtintensiteit)</a:t>
            </a:r>
          </a:p>
          <a:p>
            <a:r>
              <a:rPr lang="nl-NL" dirty="0"/>
              <a:t>In Nederland wordt standaard 0,85 gebruikt</a:t>
            </a:r>
          </a:p>
          <a:p>
            <a:endParaRPr lang="nl-NL" dirty="0"/>
          </a:p>
          <a:p>
            <a:endParaRPr lang="nl-NL" dirty="0"/>
          </a:p>
          <a:p>
            <a:endParaRPr lang="nl-NL" dirty="0"/>
          </a:p>
          <a:p>
            <a:endParaRPr lang="nl-NL" dirty="0"/>
          </a:p>
        </p:txBody>
      </p:sp>
      <p:pic>
        <p:nvPicPr>
          <p:cNvPr id="5" name="Afbeelding 4">
            <a:extLst>
              <a:ext uri="{FF2B5EF4-FFF2-40B4-BE49-F238E27FC236}">
                <a16:creationId xmlns:a16="http://schemas.microsoft.com/office/drawing/2014/main" id="{24FD54D3-BDD1-45BE-AB4D-8C411590706E}"/>
              </a:ext>
            </a:extLst>
          </p:cNvPr>
          <p:cNvPicPr>
            <a:picLocks noChangeAspect="1"/>
          </p:cNvPicPr>
          <p:nvPr/>
        </p:nvPicPr>
        <p:blipFill>
          <a:blip r:embed="rId2"/>
          <a:stretch>
            <a:fillRect/>
          </a:stretch>
        </p:blipFill>
        <p:spPr>
          <a:xfrm>
            <a:off x="6999765" y="1494503"/>
            <a:ext cx="5018147" cy="5363497"/>
          </a:xfrm>
          <a:prstGeom prst="rect">
            <a:avLst/>
          </a:prstGeom>
        </p:spPr>
      </p:pic>
      <p:pic>
        <p:nvPicPr>
          <p:cNvPr id="7" name="Afbeelding 6">
            <a:extLst>
              <a:ext uri="{FF2B5EF4-FFF2-40B4-BE49-F238E27FC236}">
                <a16:creationId xmlns:a16="http://schemas.microsoft.com/office/drawing/2014/main" id="{323638F5-7098-4F82-9F8E-D40284694A1F}"/>
              </a:ext>
            </a:extLst>
          </p:cNvPr>
          <p:cNvPicPr>
            <a:picLocks noChangeAspect="1"/>
          </p:cNvPicPr>
          <p:nvPr/>
        </p:nvPicPr>
        <p:blipFill>
          <a:blip r:embed="rId3"/>
          <a:stretch>
            <a:fillRect/>
          </a:stretch>
        </p:blipFill>
        <p:spPr>
          <a:xfrm>
            <a:off x="0" y="6246531"/>
            <a:ext cx="7686675" cy="600075"/>
          </a:xfrm>
          <a:prstGeom prst="rect">
            <a:avLst/>
          </a:prstGeom>
        </p:spPr>
      </p:pic>
    </p:spTree>
    <p:extLst>
      <p:ext uri="{BB962C8B-B14F-4D97-AF65-F5344CB8AC3E}">
        <p14:creationId xmlns:p14="http://schemas.microsoft.com/office/powerpoint/2010/main" val="728834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C652F-2057-440E-8630-0C641B019435}"/>
              </a:ext>
            </a:extLst>
          </p:cNvPr>
          <p:cNvSpPr>
            <a:spLocks noGrp="1"/>
          </p:cNvSpPr>
          <p:nvPr>
            <p:ph type="title"/>
          </p:nvPr>
        </p:nvSpPr>
        <p:spPr/>
        <p:txBody>
          <a:bodyPr/>
          <a:lstStyle/>
          <a:p>
            <a:r>
              <a:rPr lang="nl-NL" dirty="0"/>
              <a:t>Hellingshoek en oriëntatie op Zuid</a:t>
            </a:r>
          </a:p>
        </p:txBody>
      </p:sp>
      <p:sp>
        <p:nvSpPr>
          <p:cNvPr id="3" name="Tijdelijke aanduiding voor inhoud 2">
            <a:extLst>
              <a:ext uri="{FF2B5EF4-FFF2-40B4-BE49-F238E27FC236}">
                <a16:creationId xmlns:a16="http://schemas.microsoft.com/office/drawing/2014/main" id="{04DEFAE3-B906-41B9-B399-C4A6382DFBCE}"/>
              </a:ext>
            </a:extLst>
          </p:cNvPr>
          <p:cNvSpPr>
            <a:spLocks noGrp="1"/>
          </p:cNvSpPr>
          <p:nvPr>
            <p:ph idx="1"/>
          </p:nvPr>
        </p:nvSpPr>
        <p:spPr/>
        <p:txBody>
          <a:bodyPr/>
          <a:lstStyle/>
          <a:p>
            <a:r>
              <a:rPr lang="nl-NL" b="1" dirty="0"/>
              <a:t>Verminderingsfactor</a:t>
            </a:r>
          </a:p>
        </p:txBody>
      </p:sp>
      <p:pic>
        <p:nvPicPr>
          <p:cNvPr id="4" name="Afbeelding 3">
            <a:extLst>
              <a:ext uri="{FF2B5EF4-FFF2-40B4-BE49-F238E27FC236}">
                <a16:creationId xmlns:a16="http://schemas.microsoft.com/office/drawing/2014/main" id="{F9B76E94-97F4-4B9E-B7EE-5E6A2B6E098C}"/>
              </a:ext>
            </a:extLst>
          </p:cNvPr>
          <p:cNvPicPr>
            <a:picLocks noChangeAspect="1"/>
          </p:cNvPicPr>
          <p:nvPr/>
        </p:nvPicPr>
        <p:blipFill>
          <a:blip r:embed="rId2"/>
          <a:stretch>
            <a:fillRect/>
          </a:stretch>
        </p:blipFill>
        <p:spPr>
          <a:xfrm>
            <a:off x="6096000" y="1825625"/>
            <a:ext cx="4755292" cy="4572396"/>
          </a:xfrm>
          <a:prstGeom prst="rect">
            <a:avLst/>
          </a:prstGeom>
        </p:spPr>
      </p:pic>
      <p:pic>
        <p:nvPicPr>
          <p:cNvPr id="5" name="Afbeelding 4">
            <a:extLst>
              <a:ext uri="{FF2B5EF4-FFF2-40B4-BE49-F238E27FC236}">
                <a16:creationId xmlns:a16="http://schemas.microsoft.com/office/drawing/2014/main" id="{9F76F300-09F5-4B1D-A157-572FAC671E26}"/>
              </a:ext>
            </a:extLst>
          </p:cNvPr>
          <p:cNvPicPr>
            <a:picLocks noChangeAspect="1"/>
          </p:cNvPicPr>
          <p:nvPr/>
        </p:nvPicPr>
        <p:blipFill>
          <a:blip r:embed="rId3"/>
          <a:stretch>
            <a:fillRect/>
          </a:stretch>
        </p:blipFill>
        <p:spPr>
          <a:xfrm>
            <a:off x="945209" y="2506241"/>
            <a:ext cx="3948487" cy="3805659"/>
          </a:xfrm>
          <a:prstGeom prst="rect">
            <a:avLst/>
          </a:prstGeom>
        </p:spPr>
      </p:pic>
    </p:spTree>
    <p:extLst>
      <p:ext uri="{BB962C8B-B14F-4D97-AF65-F5344CB8AC3E}">
        <p14:creationId xmlns:p14="http://schemas.microsoft.com/office/powerpoint/2010/main" val="2159083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012C38-1DBE-46D8-8A60-BACA0F958A6F}"/>
              </a:ext>
            </a:extLst>
          </p:cNvPr>
          <p:cNvSpPr>
            <a:spLocks noGrp="1"/>
          </p:cNvSpPr>
          <p:nvPr>
            <p:ph type="title"/>
          </p:nvPr>
        </p:nvSpPr>
        <p:spPr/>
        <p:txBody>
          <a:bodyPr/>
          <a:lstStyle/>
          <a:p>
            <a:r>
              <a:rPr lang="nl-NL" dirty="0"/>
              <a:t>Schaduw</a:t>
            </a:r>
          </a:p>
        </p:txBody>
      </p:sp>
      <p:sp>
        <p:nvSpPr>
          <p:cNvPr id="3" name="Tijdelijke aanduiding voor inhoud 2">
            <a:extLst>
              <a:ext uri="{FF2B5EF4-FFF2-40B4-BE49-F238E27FC236}">
                <a16:creationId xmlns:a16="http://schemas.microsoft.com/office/drawing/2014/main" id="{D3292F37-D6CE-4563-AEA7-11F2379105DF}"/>
              </a:ext>
            </a:extLst>
          </p:cNvPr>
          <p:cNvSpPr>
            <a:spLocks noGrp="1"/>
          </p:cNvSpPr>
          <p:nvPr>
            <p:ph idx="1"/>
          </p:nvPr>
        </p:nvSpPr>
        <p:spPr/>
        <p:txBody>
          <a:bodyPr/>
          <a:lstStyle/>
          <a:p>
            <a:r>
              <a:rPr lang="nl-NL" dirty="0"/>
              <a:t>Een string (serie) zonnepanelen heeft last van schaduw</a:t>
            </a:r>
          </a:p>
          <a:p>
            <a:r>
              <a:rPr lang="nl-NL" dirty="0"/>
              <a:t>Terugval op te vangen met slimme systemen</a:t>
            </a:r>
          </a:p>
          <a:p>
            <a:endParaRPr lang="nl-NL" dirty="0"/>
          </a:p>
        </p:txBody>
      </p:sp>
      <p:pic>
        <p:nvPicPr>
          <p:cNvPr id="5" name="Afbeelding 4">
            <a:extLst>
              <a:ext uri="{FF2B5EF4-FFF2-40B4-BE49-F238E27FC236}">
                <a16:creationId xmlns:a16="http://schemas.microsoft.com/office/drawing/2014/main" id="{A0DCA32E-A8D0-4FA3-B92C-DE41EE493B7A}"/>
              </a:ext>
            </a:extLst>
          </p:cNvPr>
          <p:cNvPicPr>
            <a:picLocks noChangeAspect="1"/>
          </p:cNvPicPr>
          <p:nvPr/>
        </p:nvPicPr>
        <p:blipFill>
          <a:blip r:embed="rId2"/>
          <a:stretch>
            <a:fillRect/>
          </a:stretch>
        </p:blipFill>
        <p:spPr>
          <a:xfrm>
            <a:off x="1241973" y="3154021"/>
            <a:ext cx="3344541" cy="2494072"/>
          </a:xfrm>
          <a:prstGeom prst="rect">
            <a:avLst/>
          </a:prstGeom>
        </p:spPr>
      </p:pic>
      <p:pic>
        <p:nvPicPr>
          <p:cNvPr id="6" name="Afbeelding 5">
            <a:extLst>
              <a:ext uri="{FF2B5EF4-FFF2-40B4-BE49-F238E27FC236}">
                <a16:creationId xmlns:a16="http://schemas.microsoft.com/office/drawing/2014/main" id="{E372A583-1FEE-461E-8D33-A99676952F15}"/>
              </a:ext>
            </a:extLst>
          </p:cNvPr>
          <p:cNvPicPr>
            <a:picLocks noChangeAspect="1"/>
          </p:cNvPicPr>
          <p:nvPr/>
        </p:nvPicPr>
        <p:blipFill>
          <a:blip r:embed="rId3"/>
          <a:stretch>
            <a:fillRect/>
          </a:stretch>
        </p:blipFill>
        <p:spPr>
          <a:xfrm>
            <a:off x="5215391" y="3572780"/>
            <a:ext cx="4257675" cy="1657350"/>
          </a:xfrm>
          <a:prstGeom prst="rect">
            <a:avLst/>
          </a:prstGeom>
        </p:spPr>
      </p:pic>
    </p:spTree>
    <p:extLst>
      <p:ext uri="{BB962C8B-B14F-4D97-AF65-F5344CB8AC3E}">
        <p14:creationId xmlns:p14="http://schemas.microsoft.com/office/powerpoint/2010/main" val="1528777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8220C69F-6FF5-44CC-957C-7FBC60C34672}"/>
              </a:ext>
            </a:extLst>
          </p:cNvPr>
          <p:cNvPicPr>
            <a:picLocks noGrp="1" noChangeAspect="1"/>
          </p:cNvPicPr>
          <p:nvPr>
            <p:ph idx="1"/>
          </p:nvPr>
        </p:nvPicPr>
        <p:blipFill>
          <a:blip r:embed="rId2"/>
          <a:stretch>
            <a:fillRect/>
          </a:stretch>
        </p:blipFill>
        <p:spPr>
          <a:xfrm>
            <a:off x="4844338" y="2388198"/>
            <a:ext cx="5028668" cy="2979138"/>
          </a:xfrm>
          <a:prstGeom prst="rect">
            <a:avLst/>
          </a:prstGeom>
        </p:spPr>
      </p:pic>
      <p:sp>
        <p:nvSpPr>
          <p:cNvPr id="5" name="Rechthoek 4">
            <a:extLst>
              <a:ext uri="{FF2B5EF4-FFF2-40B4-BE49-F238E27FC236}">
                <a16:creationId xmlns:a16="http://schemas.microsoft.com/office/drawing/2014/main" id="{F1993312-1EA0-42AC-9AF6-7099FA3D2FA5}"/>
              </a:ext>
            </a:extLst>
          </p:cNvPr>
          <p:cNvSpPr/>
          <p:nvPr/>
        </p:nvSpPr>
        <p:spPr>
          <a:xfrm>
            <a:off x="2318994" y="5455420"/>
            <a:ext cx="10334919" cy="369332"/>
          </a:xfrm>
          <a:prstGeom prst="rect">
            <a:avLst/>
          </a:prstGeom>
        </p:spPr>
        <p:txBody>
          <a:bodyPr wrap="square">
            <a:spAutoFit/>
          </a:bodyPr>
          <a:lstStyle/>
          <a:p>
            <a:r>
              <a:rPr lang="nl-NL" dirty="0"/>
              <a:t>Stijgingsregen, regenschaduw, warme lucht, stuwingsregen, frontale regen, loefzijde, koude lucht, lijzijde</a:t>
            </a:r>
          </a:p>
        </p:txBody>
      </p:sp>
      <p:pic>
        <p:nvPicPr>
          <p:cNvPr id="6" name="Afbeelding 5">
            <a:extLst>
              <a:ext uri="{FF2B5EF4-FFF2-40B4-BE49-F238E27FC236}">
                <a16:creationId xmlns:a16="http://schemas.microsoft.com/office/drawing/2014/main" id="{587FCFBD-BDDF-46E2-8A8F-680183B6865E}"/>
              </a:ext>
            </a:extLst>
          </p:cNvPr>
          <p:cNvPicPr>
            <a:picLocks noChangeAspect="1"/>
          </p:cNvPicPr>
          <p:nvPr/>
        </p:nvPicPr>
        <p:blipFill>
          <a:blip r:embed="rId3"/>
          <a:stretch>
            <a:fillRect/>
          </a:stretch>
        </p:blipFill>
        <p:spPr>
          <a:xfrm>
            <a:off x="2452743" y="0"/>
            <a:ext cx="7518782" cy="2403471"/>
          </a:xfrm>
          <a:prstGeom prst="rect">
            <a:avLst/>
          </a:prstGeom>
        </p:spPr>
      </p:pic>
    </p:spTree>
    <p:extLst>
      <p:ext uri="{BB962C8B-B14F-4D97-AF65-F5344CB8AC3E}">
        <p14:creationId xmlns:p14="http://schemas.microsoft.com/office/powerpoint/2010/main" val="1906812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4A31E-CC43-457A-9190-4DAFCF393BA6}"/>
              </a:ext>
            </a:extLst>
          </p:cNvPr>
          <p:cNvSpPr>
            <a:spLocks noGrp="1"/>
          </p:cNvSpPr>
          <p:nvPr>
            <p:ph type="title"/>
          </p:nvPr>
        </p:nvSpPr>
        <p:spPr/>
        <p:txBody>
          <a:bodyPr/>
          <a:lstStyle/>
          <a:p>
            <a:r>
              <a:rPr lang="nl-NL" dirty="0"/>
              <a:t>Neerslag</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B6515FEE-365E-4F1C-BC25-13D6E188ED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3433" y="1196975"/>
            <a:ext cx="8770797" cy="4929188"/>
          </a:xfrm>
        </p:spPr>
      </p:pic>
    </p:spTree>
    <p:extLst>
      <p:ext uri="{BB962C8B-B14F-4D97-AF65-F5344CB8AC3E}">
        <p14:creationId xmlns:p14="http://schemas.microsoft.com/office/powerpoint/2010/main" val="1857695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D7DFC3-2C40-4859-B952-302ABA59541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9134E84-A239-49D9-885D-65C9B12902BA}"/>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2EEB90B8-1E76-40EA-B68E-7EC96B6186A8}"/>
              </a:ext>
            </a:extLst>
          </p:cNvPr>
          <p:cNvPicPr>
            <a:picLocks noChangeAspect="1"/>
          </p:cNvPicPr>
          <p:nvPr/>
        </p:nvPicPr>
        <p:blipFill rotWithShape="1">
          <a:blip r:embed="rId2"/>
          <a:srcRect l="14232" t="7659" r="15570" b="17116"/>
          <a:stretch/>
        </p:blipFill>
        <p:spPr>
          <a:xfrm>
            <a:off x="3622936" y="980728"/>
            <a:ext cx="7216049" cy="4349685"/>
          </a:xfrm>
          <a:prstGeom prst="rect">
            <a:avLst/>
          </a:prstGeom>
        </p:spPr>
      </p:pic>
      <p:pic>
        <p:nvPicPr>
          <p:cNvPr id="7" name="Afbeelding 6">
            <a:extLst>
              <a:ext uri="{FF2B5EF4-FFF2-40B4-BE49-F238E27FC236}">
                <a16:creationId xmlns:a16="http://schemas.microsoft.com/office/drawing/2014/main" id="{1F824928-DE80-4AD5-A59E-DCDE3FD746DB}"/>
              </a:ext>
            </a:extLst>
          </p:cNvPr>
          <p:cNvPicPr>
            <a:picLocks noChangeAspect="1"/>
          </p:cNvPicPr>
          <p:nvPr/>
        </p:nvPicPr>
        <p:blipFill>
          <a:blip r:embed="rId3"/>
          <a:stretch>
            <a:fillRect/>
          </a:stretch>
        </p:blipFill>
        <p:spPr>
          <a:xfrm>
            <a:off x="2639616" y="332656"/>
            <a:ext cx="8444696" cy="5730330"/>
          </a:xfrm>
          <a:prstGeom prst="rect">
            <a:avLst/>
          </a:prstGeom>
        </p:spPr>
      </p:pic>
    </p:spTree>
    <p:extLst>
      <p:ext uri="{BB962C8B-B14F-4D97-AF65-F5344CB8AC3E}">
        <p14:creationId xmlns:p14="http://schemas.microsoft.com/office/powerpoint/2010/main" val="4287660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5E65FC-F285-4DFF-9B9E-97ABBCF70177}"/>
              </a:ext>
            </a:extLst>
          </p:cNvPr>
          <p:cNvSpPr>
            <a:spLocks noGrp="1"/>
          </p:cNvSpPr>
          <p:nvPr>
            <p:ph type="title"/>
          </p:nvPr>
        </p:nvSpPr>
        <p:spPr/>
        <p:txBody>
          <a:bodyPr/>
          <a:lstStyle/>
          <a:p>
            <a:r>
              <a:rPr lang="nl-NL" dirty="0"/>
              <a:t>Rekenen met regen</a:t>
            </a:r>
          </a:p>
        </p:txBody>
      </p:sp>
      <p:sp>
        <p:nvSpPr>
          <p:cNvPr id="3" name="Tijdelijke aanduiding voor inhoud 2">
            <a:extLst>
              <a:ext uri="{FF2B5EF4-FFF2-40B4-BE49-F238E27FC236}">
                <a16:creationId xmlns:a16="http://schemas.microsoft.com/office/drawing/2014/main" id="{42D42524-2955-4D95-9DB5-E9EABEF92C39}"/>
              </a:ext>
            </a:extLst>
          </p:cNvPr>
          <p:cNvSpPr>
            <a:spLocks noGrp="1"/>
          </p:cNvSpPr>
          <p:nvPr>
            <p:ph idx="1"/>
          </p:nvPr>
        </p:nvSpPr>
        <p:spPr>
          <a:xfrm>
            <a:off x="2735627" y="1196753"/>
            <a:ext cx="9226987" cy="4929411"/>
          </a:xfrm>
        </p:spPr>
        <p:txBody>
          <a:bodyPr/>
          <a:lstStyle/>
          <a:p>
            <a:r>
              <a:rPr lang="nl-NL" dirty="0"/>
              <a:t>Eén millimeter regen komt overeen met één liter water op een oppervlakte van één vierkante meter.</a:t>
            </a:r>
          </a:p>
          <a:p>
            <a:r>
              <a:rPr lang="nl-NL" dirty="0"/>
              <a:t>Gemiddeld valt er in Nederland </a:t>
            </a:r>
            <a:r>
              <a:rPr lang="nl-NL" b="1" dirty="0"/>
              <a:t>800 mm </a:t>
            </a:r>
            <a:r>
              <a:rPr lang="nl-NL" dirty="0"/>
              <a:t>regen per jaar. Dus </a:t>
            </a:r>
            <a:r>
              <a:rPr lang="nl-NL" b="1" dirty="0"/>
              <a:t>800 liter per jaar</a:t>
            </a:r>
          </a:p>
        </p:txBody>
      </p:sp>
    </p:spTree>
    <p:extLst>
      <p:ext uri="{BB962C8B-B14F-4D97-AF65-F5344CB8AC3E}">
        <p14:creationId xmlns:p14="http://schemas.microsoft.com/office/powerpoint/2010/main" val="3881842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5D1E5B-67F6-4E4D-9434-26ECA04A5F23}"/>
              </a:ext>
            </a:extLst>
          </p:cNvPr>
          <p:cNvSpPr>
            <a:spLocks noGrp="1"/>
          </p:cNvSpPr>
          <p:nvPr>
            <p:ph type="title"/>
          </p:nvPr>
        </p:nvSpPr>
        <p:spPr/>
        <p:txBody>
          <a:bodyPr/>
          <a:lstStyle/>
          <a:p>
            <a:r>
              <a:rPr lang="nl-NL" dirty="0"/>
              <a:t>Weerdata </a:t>
            </a:r>
          </a:p>
        </p:txBody>
      </p:sp>
      <p:sp>
        <p:nvSpPr>
          <p:cNvPr id="3" name="Tijdelijke aanduiding voor inhoud 2">
            <a:extLst>
              <a:ext uri="{FF2B5EF4-FFF2-40B4-BE49-F238E27FC236}">
                <a16:creationId xmlns:a16="http://schemas.microsoft.com/office/drawing/2014/main" id="{06BEEB36-D941-4255-A1F1-F74AE070016B}"/>
              </a:ext>
            </a:extLst>
          </p:cNvPr>
          <p:cNvSpPr>
            <a:spLocks noGrp="1"/>
          </p:cNvSpPr>
          <p:nvPr>
            <p:ph idx="1"/>
          </p:nvPr>
        </p:nvSpPr>
        <p:spPr/>
        <p:txBody>
          <a:bodyPr/>
          <a:lstStyle/>
          <a:p>
            <a:r>
              <a:rPr lang="nl-NL" dirty="0">
                <a:hlinkClick r:id="rId2"/>
              </a:rPr>
              <a:t>https://weerdata.nl/</a:t>
            </a:r>
            <a:r>
              <a:rPr lang="nl-NL" dirty="0"/>
              <a:t> </a:t>
            </a:r>
          </a:p>
        </p:txBody>
      </p:sp>
      <p:pic>
        <p:nvPicPr>
          <p:cNvPr id="4" name="Afbeelding 3">
            <a:extLst>
              <a:ext uri="{FF2B5EF4-FFF2-40B4-BE49-F238E27FC236}">
                <a16:creationId xmlns:a16="http://schemas.microsoft.com/office/drawing/2014/main" id="{7B6014CE-8227-4F98-BB76-0A6D8CEB5377}"/>
              </a:ext>
            </a:extLst>
          </p:cNvPr>
          <p:cNvPicPr>
            <a:picLocks noChangeAspect="1"/>
          </p:cNvPicPr>
          <p:nvPr/>
        </p:nvPicPr>
        <p:blipFill rotWithShape="1">
          <a:blip r:embed="rId3"/>
          <a:srcRect l="5000" t="29416" r="6365" b="10671"/>
          <a:stretch/>
        </p:blipFill>
        <p:spPr>
          <a:xfrm>
            <a:off x="609600" y="2017336"/>
            <a:ext cx="10806260" cy="4108828"/>
          </a:xfrm>
          <a:prstGeom prst="rect">
            <a:avLst/>
          </a:prstGeom>
        </p:spPr>
      </p:pic>
      <p:sp>
        <p:nvSpPr>
          <p:cNvPr id="5" name="Tekstvak 4">
            <a:extLst>
              <a:ext uri="{FF2B5EF4-FFF2-40B4-BE49-F238E27FC236}">
                <a16:creationId xmlns:a16="http://schemas.microsoft.com/office/drawing/2014/main" id="{68F7EDF4-B3CD-4486-8FC6-EAF13BE01F39}"/>
              </a:ext>
            </a:extLst>
          </p:cNvPr>
          <p:cNvSpPr txBox="1"/>
          <p:nvPr/>
        </p:nvSpPr>
        <p:spPr>
          <a:xfrm>
            <a:off x="8729221" y="1338606"/>
            <a:ext cx="2853179" cy="1200329"/>
          </a:xfrm>
          <a:prstGeom prst="rect">
            <a:avLst/>
          </a:prstGeom>
          <a:noFill/>
          <a:ln w="38100">
            <a:solidFill>
              <a:srgbClr val="FF0000"/>
            </a:solidFill>
          </a:ln>
        </p:spPr>
        <p:txBody>
          <a:bodyPr wrap="square" rtlCol="0">
            <a:spAutoFit/>
          </a:bodyPr>
          <a:lstStyle/>
          <a:p>
            <a:r>
              <a:rPr lang="nl-NL" dirty="0"/>
              <a:t>Kies hier je eigen lokale weerstation</a:t>
            </a:r>
          </a:p>
          <a:p>
            <a:endParaRPr lang="nl-NL" dirty="0"/>
          </a:p>
          <a:p>
            <a:endParaRPr lang="nl-NL" dirty="0"/>
          </a:p>
        </p:txBody>
      </p:sp>
    </p:spTree>
    <p:extLst>
      <p:ext uri="{BB962C8B-B14F-4D97-AF65-F5344CB8AC3E}">
        <p14:creationId xmlns:p14="http://schemas.microsoft.com/office/powerpoint/2010/main" val="3910188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3CDCE15-ED2C-42D0-B883-03DB62814BF5}"/>
              </a:ext>
            </a:extLst>
          </p:cNvPr>
          <p:cNvPicPr>
            <a:picLocks noChangeAspect="1"/>
          </p:cNvPicPr>
          <p:nvPr/>
        </p:nvPicPr>
        <p:blipFill>
          <a:blip r:embed="rId2"/>
          <a:stretch>
            <a:fillRect/>
          </a:stretch>
        </p:blipFill>
        <p:spPr>
          <a:xfrm>
            <a:off x="2735627" y="222269"/>
            <a:ext cx="7905750" cy="733425"/>
          </a:xfrm>
          <a:prstGeom prst="rect">
            <a:avLst/>
          </a:prstGeom>
        </p:spPr>
      </p:pic>
      <p:pic>
        <p:nvPicPr>
          <p:cNvPr id="7" name="Afbeelding 6">
            <a:extLst>
              <a:ext uri="{FF2B5EF4-FFF2-40B4-BE49-F238E27FC236}">
                <a16:creationId xmlns:a16="http://schemas.microsoft.com/office/drawing/2014/main" id="{BD1DFB54-EC3F-4826-AC48-048F92E5D6BE}"/>
              </a:ext>
            </a:extLst>
          </p:cNvPr>
          <p:cNvPicPr>
            <a:picLocks noChangeAspect="1"/>
          </p:cNvPicPr>
          <p:nvPr/>
        </p:nvPicPr>
        <p:blipFill>
          <a:blip r:embed="rId3"/>
          <a:stretch>
            <a:fillRect/>
          </a:stretch>
        </p:blipFill>
        <p:spPr>
          <a:xfrm>
            <a:off x="2735627" y="1422083"/>
            <a:ext cx="8212175" cy="4244619"/>
          </a:xfrm>
          <a:prstGeom prst="rect">
            <a:avLst/>
          </a:prstGeom>
        </p:spPr>
      </p:pic>
    </p:spTree>
    <p:extLst>
      <p:ext uri="{BB962C8B-B14F-4D97-AF65-F5344CB8AC3E}">
        <p14:creationId xmlns:p14="http://schemas.microsoft.com/office/powerpoint/2010/main" val="1098037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Korrelgrootte in mm</a:t>
            </a:r>
          </a:p>
        </p:txBody>
      </p:sp>
      <p:sp>
        <p:nvSpPr>
          <p:cNvPr id="3" name="Tijdelijke aanduiding voor inhoud 2"/>
          <p:cNvSpPr>
            <a:spLocks noGrp="1"/>
          </p:cNvSpPr>
          <p:nvPr>
            <p:ph idx="1"/>
          </p:nvPr>
        </p:nvSpPr>
        <p:spPr/>
        <p:txBody>
          <a:bodyPr/>
          <a:lstStyle/>
          <a:p>
            <a:endParaRPr lang="nl-NL" dirty="0"/>
          </a:p>
        </p:txBody>
      </p:sp>
      <p:pic>
        <p:nvPicPr>
          <p:cNvPr id="14338" name="Picture 2" descr="www.nutrinorm.n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943" y="1196753"/>
            <a:ext cx="7079415" cy="404241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3927892" y="5479833"/>
            <a:ext cx="7876674" cy="646331"/>
          </a:xfrm>
          <a:prstGeom prst="rect">
            <a:avLst/>
          </a:prstGeom>
          <a:noFill/>
        </p:spPr>
        <p:txBody>
          <a:bodyPr wrap="square" rtlCol="0">
            <a:spAutoFit/>
          </a:bodyPr>
          <a:lstStyle/>
          <a:p>
            <a:r>
              <a:rPr lang="nl-NL" sz="3600" dirty="0"/>
              <a:t>Grind	     </a:t>
            </a:r>
            <a:r>
              <a:rPr lang="nl-NL" sz="2800" dirty="0"/>
              <a:t>zand	  </a:t>
            </a:r>
            <a:r>
              <a:rPr lang="nl-NL" sz="2400" dirty="0" err="1"/>
              <a:t>silt</a:t>
            </a:r>
            <a:r>
              <a:rPr lang="nl-NL" sz="3600" dirty="0"/>
              <a:t>	    </a:t>
            </a:r>
            <a:r>
              <a:rPr lang="nl-NL" sz="2000" dirty="0"/>
              <a:t>klei</a:t>
            </a:r>
            <a:endParaRPr lang="nl-NL" sz="3600" dirty="0"/>
          </a:p>
        </p:txBody>
      </p:sp>
      <p:pic>
        <p:nvPicPr>
          <p:cNvPr id="5" name="Afbeelding 4">
            <a:extLst>
              <a:ext uri="{FF2B5EF4-FFF2-40B4-BE49-F238E27FC236}">
                <a16:creationId xmlns:a16="http://schemas.microsoft.com/office/drawing/2014/main" id="{DC9C34F9-E11D-42BE-831D-C9608CE4AD22}"/>
              </a:ext>
            </a:extLst>
          </p:cNvPr>
          <p:cNvPicPr>
            <a:picLocks noChangeAspect="1"/>
          </p:cNvPicPr>
          <p:nvPr/>
        </p:nvPicPr>
        <p:blipFill>
          <a:blip r:embed="rId3"/>
          <a:stretch>
            <a:fillRect/>
          </a:stretch>
        </p:blipFill>
        <p:spPr>
          <a:xfrm>
            <a:off x="2639616" y="105474"/>
            <a:ext cx="7858425" cy="1091279"/>
          </a:xfrm>
          <a:prstGeom prst="rect">
            <a:avLst/>
          </a:prstGeom>
        </p:spPr>
      </p:pic>
    </p:spTree>
    <p:extLst>
      <p:ext uri="{BB962C8B-B14F-4D97-AF65-F5344CB8AC3E}">
        <p14:creationId xmlns:p14="http://schemas.microsoft.com/office/powerpoint/2010/main" val="2843303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659789-60A5-40DA-97FD-CE7F9E50B89D}"/>
              </a:ext>
            </a:extLst>
          </p:cNvPr>
          <p:cNvSpPr>
            <a:spLocks noGrp="1"/>
          </p:cNvSpPr>
          <p:nvPr>
            <p:ph type="title"/>
          </p:nvPr>
        </p:nvSpPr>
        <p:spPr>
          <a:xfrm>
            <a:off x="2639616" y="1386910"/>
            <a:ext cx="8860565" cy="648072"/>
          </a:xfrm>
        </p:spPr>
        <p:txBody>
          <a:bodyPr/>
          <a:lstStyle/>
          <a:p>
            <a:r>
              <a:rPr lang="nl-NL" dirty="0"/>
              <a:t>Deltaplan Ruimtelijke Adaptatie</a:t>
            </a:r>
          </a:p>
        </p:txBody>
      </p:sp>
      <p:sp>
        <p:nvSpPr>
          <p:cNvPr id="3" name="Tijdelijke aanduiding voor inhoud 2">
            <a:extLst>
              <a:ext uri="{FF2B5EF4-FFF2-40B4-BE49-F238E27FC236}">
                <a16:creationId xmlns:a16="http://schemas.microsoft.com/office/drawing/2014/main" id="{6ACEEF13-B3F9-4D97-8F69-B327F6A16303}"/>
              </a:ext>
            </a:extLst>
          </p:cNvPr>
          <p:cNvSpPr>
            <a:spLocks noGrp="1"/>
          </p:cNvSpPr>
          <p:nvPr>
            <p:ph idx="1"/>
          </p:nvPr>
        </p:nvSpPr>
        <p:spPr>
          <a:xfrm>
            <a:off x="2735627" y="2251007"/>
            <a:ext cx="8846773" cy="4929411"/>
          </a:xfrm>
        </p:spPr>
        <p:txBody>
          <a:bodyPr/>
          <a:lstStyle/>
          <a:p>
            <a:r>
              <a:rPr lang="nl-NL" dirty="0"/>
              <a:t>Gezamenlijk plan van gemeenten, waterschappen, provincies en het Rijk. </a:t>
            </a:r>
          </a:p>
          <a:p>
            <a:r>
              <a:rPr lang="nl-NL" dirty="0"/>
              <a:t>Het plan versnelt en intensiveert de aanpak van:</a:t>
            </a:r>
          </a:p>
          <a:p>
            <a:pPr lvl="1"/>
            <a:r>
              <a:rPr lang="nl-NL" dirty="0"/>
              <a:t>wateroverlast</a:t>
            </a:r>
          </a:p>
          <a:p>
            <a:pPr lvl="1"/>
            <a:r>
              <a:rPr lang="nl-NL" dirty="0"/>
              <a:t>gevolgen van overstromingen</a:t>
            </a:r>
          </a:p>
          <a:p>
            <a:pPr lvl="1"/>
            <a:r>
              <a:rPr lang="nl-NL" dirty="0"/>
              <a:t>hittestress</a:t>
            </a:r>
          </a:p>
          <a:p>
            <a:pPr lvl="1"/>
            <a:r>
              <a:rPr lang="nl-NL" dirty="0"/>
              <a:t>droogte </a:t>
            </a:r>
          </a:p>
        </p:txBody>
      </p:sp>
      <p:pic>
        <p:nvPicPr>
          <p:cNvPr id="6" name="Afbeelding 5">
            <a:extLst>
              <a:ext uri="{FF2B5EF4-FFF2-40B4-BE49-F238E27FC236}">
                <a16:creationId xmlns:a16="http://schemas.microsoft.com/office/drawing/2014/main" id="{5F4398F1-EF03-42AF-891E-C3C296044812}"/>
              </a:ext>
            </a:extLst>
          </p:cNvPr>
          <p:cNvPicPr>
            <a:picLocks noChangeAspect="1"/>
          </p:cNvPicPr>
          <p:nvPr/>
        </p:nvPicPr>
        <p:blipFill>
          <a:blip r:embed="rId2"/>
          <a:stretch>
            <a:fillRect/>
          </a:stretch>
        </p:blipFill>
        <p:spPr>
          <a:xfrm>
            <a:off x="2639616" y="372137"/>
            <a:ext cx="8944555" cy="563778"/>
          </a:xfrm>
          <a:prstGeom prst="rect">
            <a:avLst/>
          </a:prstGeom>
        </p:spPr>
      </p:pic>
    </p:spTree>
    <p:extLst>
      <p:ext uri="{BB962C8B-B14F-4D97-AF65-F5344CB8AC3E}">
        <p14:creationId xmlns:p14="http://schemas.microsoft.com/office/powerpoint/2010/main" val="3462590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FAB5E-7ED0-495F-A423-627298AD35DE}"/>
              </a:ext>
            </a:extLst>
          </p:cNvPr>
          <p:cNvSpPr>
            <a:spLocks noGrp="1"/>
          </p:cNvSpPr>
          <p:nvPr>
            <p:ph type="title"/>
          </p:nvPr>
        </p:nvSpPr>
        <p:spPr/>
        <p:txBody>
          <a:bodyPr/>
          <a:lstStyle/>
          <a:p>
            <a:r>
              <a:rPr lang="nl-NL" dirty="0"/>
              <a:t>Mitigatie &amp; Adaptatie</a:t>
            </a:r>
          </a:p>
        </p:txBody>
      </p:sp>
      <p:sp>
        <p:nvSpPr>
          <p:cNvPr id="3" name="Tijdelijke aanduiding voor inhoud 2">
            <a:extLst>
              <a:ext uri="{FF2B5EF4-FFF2-40B4-BE49-F238E27FC236}">
                <a16:creationId xmlns:a16="http://schemas.microsoft.com/office/drawing/2014/main" id="{B3ED1410-24BB-4988-8A52-2AB77154A908}"/>
              </a:ext>
            </a:extLst>
          </p:cNvPr>
          <p:cNvSpPr>
            <a:spLocks noGrp="1"/>
          </p:cNvSpPr>
          <p:nvPr>
            <p:ph sz="half" idx="1"/>
          </p:nvPr>
        </p:nvSpPr>
        <p:spPr>
          <a:xfrm>
            <a:off x="609599" y="1449100"/>
            <a:ext cx="5384800" cy="2316017"/>
          </a:xfrm>
        </p:spPr>
        <p:txBody>
          <a:bodyPr/>
          <a:lstStyle/>
          <a:p>
            <a:pPr marL="0" indent="0">
              <a:buNone/>
            </a:pPr>
            <a:r>
              <a:rPr lang="nl-NL" dirty="0"/>
              <a:t>Klimaatmitigatie</a:t>
            </a:r>
          </a:p>
          <a:p>
            <a:r>
              <a:rPr lang="nl-NL" dirty="0"/>
              <a:t>Het beperken en zo mogelijk terugdringen van de opwarming van de aarde</a:t>
            </a:r>
          </a:p>
          <a:p>
            <a:endParaRPr lang="nl-NL" dirty="0"/>
          </a:p>
        </p:txBody>
      </p:sp>
      <p:sp>
        <p:nvSpPr>
          <p:cNvPr id="4" name="Tijdelijke aanduiding voor inhoud 3">
            <a:extLst>
              <a:ext uri="{FF2B5EF4-FFF2-40B4-BE49-F238E27FC236}">
                <a16:creationId xmlns:a16="http://schemas.microsoft.com/office/drawing/2014/main" id="{4E5BC196-6087-45B2-B65C-D3CC8DEAE84D}"/>
              </a:ext>
            </a:extLst>
          </p:cNvPr>
          <p:cNvSpPr>
            <a:spLocks noGrp="1"/>
          </p:cNvSpPr>
          <p:nvPr>
            <p:ph sz="half" idx="2"/>
          </p:nvPr>
        </p:nvSpPr>
        <p:spPr>
          <a:xfrm>
            <a:off x="6197602" y="1379828"/>
            <a:ext cx="5384800" cy="2454563"/>
          </a:xfrm>
        </p:spPr>
        <p:txBody>
          <a:bodyPr/>
          <a:lstStyle/>
          <a:p>
            <a:pPr marL="0" indent="0">
              <a:buNone/>
            </a:pPr>
            <a:r>
              <a:rPr lang="nl-NL" dirty="0"/>
              <a:t>Klimaatadaptatie</a:t>
            </a:r>
          </a:p>
          <a:p>
            <a:r>
              <a:rPr lang="nl-NL" dirty="0"/>
              <a:t>Het aanpassen van de omgeving aan de gevolgen van de klimaatverandering</a:t>
            </a:r>
          </a:p>
        </p:txBody>
      </p:sp>
      <p:sp>
        <p:nvSpPr>
          <p:cNvPr id="6" name="Tijdelijke aanduiding voor inhoud 2">
            <a:extLst>
              <a:ext uri="{FF2B5EF4-FFF2-40B4-BE49-F238E27FC236}">
                <a16:creationId xmlns:a16="http://schemas.microsoft.com/office/drawing/2014/main" id="{D8588E1D-2C28-4F99-B803-AD22760C5A1C}"/>
              </a:ext>
            </a:extLst>
          </p:cNvPr>
          <p:cNvSpPr txBox="1">
            <a:spLocks/>
          </p:cNvSpPr>
          <p:nvPr/>
        </p:nvSpPr>
        <p:spPr>
          <a:xfrm>
            <a:off x="2258292" y="3834391"/>
            <a:ext cx="5158508" cy="231601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nl-NL" dirty="0"/>
              <a:t>Beide nodig!</a:t>
            </a:r>
          </a:p>
          <a:p>
            <a:r>
              <a:rPr lang="nl-NL" dirty="0"/>
              <a:t>Voorkomen van opwarming en nemen van maatregelen beide nodig, hoe minder van het een, des te meer is er nodig van het ander….</a:t>
            </a:r>
          </a:p>
          <a:p>
            <a:endParaRPr lang="nl-NL" dirty="0"/>
          </a:p>
        </p:txBody>
      </p:sp>
      <p:pic>
        <p:nvPicPr>
          <p:cNvPr id="7" name="Afbeelding 6">
            <a:extLst>
              <a:ext uri="{FF2B5EF4-FFF2-40B4-BE49-F238E27FC236}">
                <a16:creationId xmlns:a16="http://schemas.microsoft.com/office/drawing/2014/main" id="{66421858-302A-4A15-89BA-FE194473BF61}"/>
              </a:ext>
            </a:extLst>
          </p:cNvPr>
          <p:cNvPicPr>
            <a:picLocks noChangeAspect="1"/>
          </p:cNvPicPr>
          <p:nvPr/>
        </p:nvPicPr>
        <p:blipFill rotWithShape="1">
          <a:blip r:embed="rId2"/>
          <a:srcRect l="35076" t="18317" r="20758" b="16229"/>
          <a:stretch/>
        </p:blipFill>
        <p:spPr>
          <a:xfrm>
            <a:off x="7782225" y="3181926"/>
            <a:ext cx="4409775" cy="3676074"/>
          </a:xfrm>
          <a:prstGeom prst="rect">
            <a:avLst/>
          </a:prstGeom>
        </p:spPr>
      </p:pic>
      <p:pic>
        <p:nvPicPr>
          <p:cNvPr id="5" name="Afbeelding 4">
            <a:extLst>
              <a:ext uri="{FF2B5EF4-FFF2-40B4-BE49-F238E27FC236}">
                <a16:creationId xmlns:a16="http://schemas.microsoft.com/office/drawing/2014/main" id="{9BAB3F14-A7C0-48F7-B54B-83F66FED8027}"/>
              </a:ext>
            </a:extLst>
          </p:cNvPr>
          <p:cNvPicPr>
            <a:picLocks noChangeAspect="1"/>
          </p:cNvPicPr>
          <p:nvPr/>
        </p:nvPicPr>
        <p:blipFill>
          <a:blip r:embed="rId3"/>
          <a:stretch>
            <a:fillRect/>
          </a:stretch>
        </p:blipFill>
        <p:spPr>
          <a:xfrm>
            <a:off x="2667913" y="418519"/>
            <a:ext cx="7888908" cy="926672"/>
          </a:xfrm>
          <a:prstGeom prst="rect">
            <a:avLst/>
          </a:prstGeom>
        </p:spPr>
      </p:pic>
    </p:spTree>
    <p:extLst>
      <p:ext uri="{BB962C8B-B14F-4D97-AF65-F5344CB8AC3E}">
        <p14:creationId xmlns:p14="http://schemas.microsoft.com/office/powerpoint/2010/main" val="1712321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0C315-BFEB-4F63-BD0E-DC12825C7073}"/>
              </a:ext>
            </a:extLst>
          </p:cNvPr>
          <p:cNvSpPr>
            <a:spLocks noGrp="1"/>
          </p:cNvSpPr>
          <p:nvPr>
            <p:ph type="title"/>
          </p:nvPr>
        </p:nvSpPr>
        <p:spPr>
          <a:xfrm>
            <a:off x="609600" y="274638"/>
            <a:ext cx="10789051" cy="1143000"/>
          </a:xfrm>
        </p:spPr>
        <p:txBody>
          <a:bodyPr/>
          <a:lstStyle/>
          <a:p>
            <a:r>
              <a:rPr lang="nl-NL" dirty="0"/>
              <a:t>Klimaattrends</a:t>
            </a:r>
          </a:p>
        </p:txBody>
      </p:sp>
      <p:sp>
        <p:nvSpPr>
          <p:cNvPr id="3" name="Tijdelijke aanduiding voor inhoud 2">
            <a:extLst>
              <a:ext uri="{FF2B5EF4-FFF2-40B4-BE49-F238E27FC236}">
                <a16:creationId xmlns:a16="http://schemas.microsoft.com/office/drawing/2014/main" id="{D5F8AC45-877B-4C45-A730-F10A73EFBF62}"/>
              </a:ext>
            </a:extLst>
          </p:cNvPr>
          <p:cNvSpPr>
            <a:spLocks noGrp="1"/>
          </p:cNvSpPr>
          <p:nvPr>
            <p:ph sz="half" idx="1"/>
          </p:nvPr>
        </p:nvSpPr>
        <p:spPr/>
        <p:txBody>
          <a:bodyPr>
            <a:normAutofit/>
          </a:bodyPr>
          <a:lstStyle/>
          <a:p>
            <a:pPr marL="0" indent="0">
              <a:buNone/>
            </a:pPr>
            <a:r>
              <a:rPr lang="nl-NL" dirty="0"/>
              <a:t>Trends:</a:t>
            </a:r>
          </a:p>
          <a:p>
            <a:r>
              <a:rPr lang="nl-NL" dirty="0"/>
              <a:t>Het wordt warmer;</a:t>
            </a:r>
          </a:p>
          <a:p>
            <a:r>
              <a:rPr lang="nl-NL" dirty="0"/>
              <a:t>Het wordt natter;</a:t>
            </a:r>
          </a:p>
          <a:p>
            <a:r>
              <a:rPr lang="nl-NL" dirty="0"/>
              <a:t>Het wordt droger;</a:t>
            </a:r>
          </a:p>
          <a:p>
            <a:r>
              <a:rPr lang="nl-NL" dirty="0"/>
              <a:t>De zeespiegel stijgt;</a:t>
            </a:r>
          </a:p>
          <a:p>
            <a:endParaRPr lang="nl-NL" dirty="0"/>
          </a:p>
        </p:txBody>
      </p:sp>
      <p:pic>
        <p:nvPicPr>
          <p:cNvPr id="6" name="Tijdelijke aanduiding voor inhoud 5">
            <a:extLst>
              <a:ext uri="{FF2B5EF4-FFF2-40B4-BE49-F238E27FC236}">
                <a16:creationId xmlns:a16="http://schemas.microsoft.com/office/drawing/2014/main" id="{2C395F7A-6117-4A83-BB41-CF2B52230183}"/>
              </a:ext>
            </a:extLst>
          </p:cNvPr>
          <p:cNvPicPr>
            <a:picLocks noGrp="1" noChangeAspect="1"/>
          </p:cNvPicPr>
          <p:nvPr>
            <p:ph sz="half" idx="2"/>
          </p:nvPr>
        </p:nvPicPr>
        <p:blipFill>
          <a:blip r:embed="rId3"/>
          <a:stretch>
            <a:fillRect/>
          </a:stretch>
        </p:blipFill>
        <p:spPr>
          <a:xfrm>
            <a:off x="6381349" y="1600200"/>
            <a:ext cx="5017302" cy="4525963"/>
          </a:xfrm>
          <a:prstGeom prst="rect">
            <a:avLst/>
          </a:prstGeom>
        </p:spPr>
      </p:pic>
    </p:spTree>
    <p:extLst>
      <p:ext uri="{BB962C8B-B14F-4D97-AF65-F5344CB8AC3E}">
        <p14:creationId xmlns:p14="http://schemas.microsoft.com/office/powerpoint/2010/main" val="3328245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BBFFF2-BECC-4EAF-A77E-C59445CA8FBB}"/>
              </a:ext>
            </a:extLst>
          </p:cNvPr>
          <p:cNvSpPr>
            <a:spLocks noGrp="1"/>
          </p:cNvSpPr>
          <p:nvPr>
            <p:ph type="title"/>
          </p:nvPr>
        </p:nvSpPr>
        <p:spPr>
          <a:xfrm>
            <a:off x="609600" y="427044"/>
            <a:ext cx="10972800" cy="1143000"/>
          </a:xfrm>
        </p:spPr>
        <p:txBody>
          <a:bodyPr>
            <a:noAutofit/>
          </a:bodyPr>
          <a:lstStyle/>
          <a:p>
            <a:r>
              <a:rPr lang="nl-NL" sz="3200" dirty="0"/>
              <a:t>Provincie Noord-Brabant ligt verdeeld over 4 RES regio’s</a:t>
            </a:r>
          </a:p>
        </p:txBody>
      </p:sp>
      <p:sp>
        <p:nvSpPr>
          <p:cNvPr id="3" name="Tijdelijke aanduiding voor inhoud 2">
            <a:extLst>
              <a:ext uri="{FF2B5EF4-FFF2-40B4-BE49-F238E27FC236}">
                <a16:creationId xmlns:a16="http://schemas.microsoft.com/office/drawing/2014/main" id="{0D32918B-9CE3-4267-85B5-0874C47D34FE}"/>
              </a:ext>
            </a:extLst>
          </p:cNvPr>
          <p:cNvSpPr>
            <a:spLocks noGrp="1"/>
          </p:cNvSpPr>
          <p:nvPr>
            <p:ph sz="half" idx="1"/>
          </p:nvPr>
        </p:nvSpPr>
        <p:spPr/>
        <p:txBody>
          <a:bodyPr/>
          <a:lstStyle/>
          <a:p>
            <a:endParaRPr lang="nl-NL" dirty="0"/>
          </a:p>
        </p:txBody>
      </p:sp>
      <p:sp>
        <p:nvSpPr>
          <p:cNvPr id="4" name="Tijdelijke aanduiding voor inhoud 3">
            <a:extLst>
              <a:ext uri="{FF2B5EF4-FFF2-40B4-BE49-F238E27FC236}">
                <a16:creationId xmlns:a16="http://schemas.microsoft.com/office/drawing/2014/main" id="{5D9FCBAD-209F-4726-98C9-CF47E7665601}"/>
              </a:ext>
            </a:extLst>
          </p:cNvPr>
          <p:cNvSpPr>
            <a:spLocks noGrp="1"/>
          </p:cNvSpPr>
          <p:nvPr>
            <p:ph sz="half" idx="2"/>
          </p:nvPr>
        </p:nvSpPr>
        <p:spPr/>
        <p:txBody>
          <a:bodyPr/>
          <a:lstStyle/>
          <a:p>
            <a:endParaRPr lang="nl-NL"/>
          </a:p>
        </p:txBody>
      </p:sp>
      <p:pic>
        <p:nvPicPr>
          <p:cNvPr id="5" name="Afbeelding 4">
            <a:extLst>
              <a:ext uri="{FF2B5EF4-FFF2-40B4-BE49-F238E27FC236}">
                <a16:creationId xmlns:a16="http://schemas.microsoft.com/office/drawing/2014/main" id="{13B9D58B-BFEA-4344-B462-6692ED2BECA7}"/>
              </a:ext>
            </a:extLst>
          </p:cNvPr>
          <p:cNvPicPr>
            <a:picLocks noChangeAspect="1"/>
          </p:cNvPicPr>
          <p:nvPr/>
        </p:nvPicPr>
        <p:blipFill>
          <a:blip r:embed="rId2"/>
          <a:stretch>
            <a:fillRect/>
          </a:stretch>
        </p:blipFill>
        <p:spPr>
          <a:xfrm>
            <a:off x="0" y="2067910"/>
            <a:ext cx="12192000" cy="3590544"/>
          </a:xfrm>
          <a:prstGeom prst="rect">
            <a:avLst/>
          </a:prstGeom>
        </p:spPr>
      </p:pic>
      <p:pic>
        <p:nvPicPr>
          <p:cNvPr id="7" name="Afbeelding 6">
            <a:extLst>
              <a:ext uri="{FF2B5EF4-FFF2-40B4-BE49-F238E27FC236}">
                <a16:creationId xmlns:a16="http://schemas.microsoft.com/office/drawing/2014/main" id="{DE142493-F9F9-4604-A317-849B1C6E2A13}"/>
              </a:ext>
            </a:extLst>
          </p:cNvPr>
          <p:cNvPicPr>
            <a:picLocks noChangeAspect="1"/>
          </p:cNvPicPr>
          <p:nvPr/>
        </p:nvPicPr>
        <p:blipFill>
          <a:blip r:embed="rId3"/>
          <a:stretch>
            <a:fillRect/>
          </a:stretch>
        </p:blipFill>
        <p:spPr>
          <a:xfrm>
            <a:off x="3705225" y="5658454"/>
            <a:ext cx="7877175" cy="1085850"/>
          </a:xfrm>
          <a:prstGeom prst="rect">
            <a:avLst/>
          </a:prstGeom>
        </p:spPr>
      </p:pic>
    </p:spTree>
    <p:extLst>
      <p:ext uri="{BB962C8B-B14F-4D97-AF65-F5344CB8AC3E}">
        <p14:creationId xmlns:p14="http://schemas.microsoft.com/office/powerpoint/2010/main" val="1029575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65FF22-1F30-4687-9177-FDF6195F0D53}"/>
              </a:ext>
            </a:extLst>
          </p:cNvPr>
          <p:cNvSpPr>
            <a:spLocks noGrp="1"/>
          </p:cNvSpPr>
          <p:nvPr>
            <p:ph type="title"/>
          </p:nvPr>
        </p:nvSpPr>
        <p:spPr>
          <a:xfrm>
            <a:off x="609600" y="274639"/>
            <a:ext cx="10972800" cy="1143000"/>
          </a:xfrm>
        </p:spPr>
        <p:txBody>
          <a:bodyPr anchor="ctr">
            <a:normAutofit/>
          </a:bodyPr>
          <a:lstStyle/>
          <a:p>
            <a:r>
              <a:rPr lang="nl-NL" dirty="0"/>
              <a:t>Ruimtelijke principes</a:t>
            </a:r>
          </a:p>
        </p:txBody>
      </p:sp>
      <p:pic>
        <p:nvPicPr>
          <p:cNvPr id="4" name="Afbeelding 3">
            <a:extLst>
              <a:ext uri="{FF2B5EF4-FFF2-40B4-BE49-F238E27FC236}">
                <a16:creationId xmlns:a16="http://schemas.microsoft.com/office/drawing/2014/main" id="{DE5CB8AD-2053-4845-8286-08F4DDB3B6FF}"/>
              </a:ext>
            </a:extLst>
          </p:cNvPr>
          <p:cNvPicPr>
            <a:picLocks noChangeAspect="1"/>
          </p:cNvPicPr>
          <p:nvPr/>
        </p:nvPicPr>
        <p:blipFill>
          <a:blip r:embed="rId2"/>
          <a:stretch>
            <a:fillRect/>
          </a:stretch>
        </p:blipFill>
        <p:spPr>
          <a:xfrm>
            <a:off x="1967541" y="1382373"/>
            <a:ext cx="3093120" cy="4525963"/>
          </a:xfrm>
          <a:prstGeom prst="rect">
            <a:avLst/>
          </a:prstGeom>
          <a:noFill/>
        </p:spPr>
      </p:pic>
      <p:sp>
        <p:nvSpPr>
          <p:cNvPr id="3" name="Tijdelijke aanduiding voor inhoud 2">
            <a:extLst>
              <a:ext uri="{FF2B5EF4-FFF2-40B4-BE49-F238E27FC236}">
                <a16:creationId xmlns:a16="http://schemas.microsoft.com/office/drawing/2014/main" id="{A76D8E6C-AE05-4F53-B6B2-1C36156BBE4D}"/>
              </a:ext>
            </a:extLst>
          </p:cNvPr>
          <p:cNvSpPr>
            <a:spLocks noGrp="1"/>
          </p:cNvSpPr>
          <p:nvPr>
            <p:ph sz="half" idx="2"/>
          </p:nvPr>
        </p:nvSpPr>
        <p:spPr>
          <a:xfrm>
            <a:off x="6197600" y="1600201"/>
            <a:ext cx="5384800" cy="4525963"/>
          </a:xfrm>
        </p:spPr>
        <p:txBody>
          <a:bodyPr>
            <a:normAutofit/>
          </a:bodyPr>
          <a:lstStyle/>
          <a:p>
            <a:pPr marL="0" indent="0">
              <a:lnSpc>
                <a:spcPct val="90000"/>
              </a:lnSpc>
              <a:buNone/>
            </a:pPr>
            <a:r>
              <a:rPr lang="nl-NL" sz="2133" dirty="0"/>
              <a:t>In het Ontwerp-Klimaatakkoord en de RES-handleiding staan de volgende vier ruimtelijke principes genoemd:</a:t>
            </a:r>
          </a:p>
          <a:p>
            <a:pPr>
              <a:lnSpc>
                <a:spcPct val="90000"/>
              </a:lnSpc>
            </a:pPr>
            <a:r>
              <a:rPr lang="nl-NL" sz="2133" dirty="0"/>
              <a:t>Zuinig en meervoudig ruimtegebruik;</a:t>
            </a:r>
          </a:p>
          <a:p>
            <a:pPr>
              <a:lnSpc>
                <a:spcPct val="90000"/>
              </a:lnSpc>
            </a:pPr>
            <a:r>
              <a:rPr lang="nl-NL" sz="2133" dirty="0"/>
              <a:t>Vraag en aanbod zo veel mogelijk dicht bij elkaar;</a:t>
            </a:r>
          </a:p>
          <a:p>
            <a:pPr>
              <a:lnSpc>
                <a:spcPct val="90000"/>
              </a:lnSpc>
            </a:pPr>
            <a:r>
              <a:rPr lang="nl-NL" sz="2133" dirty="0"/>
              <a:t>Combineren van opgaven en investeringen;</a:t>
            </a:r>
          </a:p>
          <a:p>
            <a:pPr>
              <a:lnSpc>
                <a:spcPct val="90000"/>
              </a:lnSpc>
            </a:pPr>
            <a:r>
              <a:rPr lang="nl-NL" sz="2133" dirty="0"/>
              <a:t>Aansluiten bij </a:t>
            </a:r>
            <a:r>
              <a:rPr lang="nl-NL" sz="2133" dirty="0" err="1"/>
              <a:t>gebiedsspecifieke</a:t>
            </a:r>
            <a:r>
              <a:rPr lang="nl-NL" sz="2133" dirty="0"/>
              <a:t> kenmerken.</a:t>
            </a:r>
          </a:p>
        </p:txBody>
      </p:sp>
    </p:spTree>
    <p:extLst>
      <p:ext uri="{BB962C8B-B14F-4D97-AF65-F5344CB8AC3E}">
        <p14:creationId xmlns:p14="http://schemas.microsoft.com/office/powerpoint/2010/main" val="2464884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536F5A-1936-4C78-972F-0765BFF646A7}"/>
              </a:ext>
            </a:extLst>
          </p:cNvPr>
          <p:cNvSpPr>
            <a:spLocks noGrp="1"/>
          </p:cNvSpPr>
          <p:nvPr>
            <p:ph type="title"/>
          </p:nvPr>
        </p:nvSpPr>
        <p:spPr>
          <a:xfrm>
            <a:off x="609600" y="2857500"/>
            <a:ext cx="10972800" cy="1143000"/>
          </a:xfrm>
        </p:spPr>
        <p:txBody>
          <a:bodyPr/>
          <a:lstStyle/>
          <a:p>
            <a:r>
              <a:rPr lang="nl-NL" dirty="0"/>
              <a:t>Vragen?</a:t>
            </a:r>
          </a:p>
        </p:txBody>
      </p:sp>
    </p:spTree>
    <p:extLst>
      <p:ext uri="{BB962C8B-B14F-4D97-AF65-F5344CB8AC3E}">
        <p14:creationId xmlns:p14="http://schemas.microsoft.com/office/powerpoint/2010/main" val="2922111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04B54-B640-4F20-9ED5-0CBA218BB56C}"/>
              </a:ext>
            </a:extLst>
          </p:cNvPr>
          <p:cNvSpPr>
            <a:spLocks noGrp="1"/>
          </p:cNvSpPr>
          <p:nvPr>
            <p:ph type="title"/>
          </p:nvPr>
        </p:nvSpPr>
        <p:spPr>
          <a:xfrm>
            <a:off x="2607343" y="332656"/>
            <a:ext cx="8860565" cy="648072"/>
          </a:xfrm>
        </p:spPr>
        <p:txBody>
          <a:bodyPr/>
          <a:lstStyle/>
          <a:p>
            <a:r>
              <a:rPr lang="nl-NL" dirty="0"/>
              <a:t>Eenvoudige bodemtest (minerale delen)</a:t>
            </a:r>
          </a:p>
        </p:txBody>
      </p:sp>
      <p:pic>
        <p:nvPicPr>
          <p:cNvPr id="4" name="Tijdelijke aanduiding voor inhoud 3">
            <a:extLst>
              <a:ext uri="{FF2B5EF4-FFF2-40B4-BE49-F238E27FC236}">
                <a16:creationId xmlns:a16="http://schemas.microsoft.com/office/drawing/2014/main" id="{3AE4F7AC-D965-4683-81A9-AF24222FAD2B}"/>
              </a:ext>
            </a:extLst>
          </p:cNvPr>
          <p:cNvPicPr>
            <a:picLocks noGrp="1" noChangeAspect="1"/>
          </p:cNvPicPr>
          <p:nvPr>
            <p:ph idx="1"/>
          </p:nvPr>
        </p:nvPicPr>
        <p:blipFill>
          <a:blip r:embed="rId2"/>
          <a:stretch>
            <a:fillRect/>
          </a:stretch>
        </p:blipFill>
        <p:spPr>
          <a:xfrm>
            <a:off x="673840" y="1596156"/>
            <a:ext cx="3696891" cy="4929188"/>
          </a:xfrm>
          <a:prstGeom prst="rect">
            <a:avLst/>
          </a:prstGeom>
        </p:spPr>
      </p:pic>
      <p:pic>
        <p:nvPicPr>
          <p:cNvPr id="1026" name="Picture 2">
            <a:extLst>
              <a:ext uri="{FF2B5EF4-FFF2-40B4-BE49-F238E27FC236}">
                <a16:creationId xmlns:a16="http://schemas.microsoft.com/office/drawing/2014/main" id="{97278F54-9E8D-48A9-ADC1-FF184904B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731" y="1596155"/>
            <a:ext cx="3696892" cy="492918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ep 6">
            <a:extLst>
              <a:ext uri="{FF2B5EF4-FFF2-40B4-BE49-F238E27FC236}">
                <a16:creationId xmlns:a16="http://schemas.microsoft.com/office/drawing/2014/main" id="{15DAB766-22DC-477A-9803-4C20DFE955D7}"/>
              </a:ext>
            </a:extLst>
          </p:cNvPr>
          <p:cNvGrpSpPr/>
          <p:nvPr/>
        </p:nvGrpSpPr>
        <p:grpSpPr>
          <a:xfrm>
            <a:off x="8067622" y="1596154"/>
            <a:ext cx="3696893" cy="4929190"/>
            <a:chOff x="8067622" y="1596154"/>
            <a:chExt cx="3696893" cy="4929190"/>
          </a:xfrm>
        </p:grpSpPr>
        <p:pic>
          <p:nvPicPr>
            <p:cNvPr id="5" name="Afbeelding 4">
              <a:extLst>
                <a:ext uri="{FF2B5EF4-FFF2-40B4-BE49-F238E27FC236}">
                  <a16:creationId xmlns:a16="http://schemas.microsoft.com/office/drawing/2014/main" id="{9AF1B578-CAE5-4DA1-80BE-FFC8AB3808BA}"/>
                </a:ext>
              </a:extLst>
            </p:cNvPr>
            <p:cNvPicPr>
              <a:picLocks noChangeAspect="1"/>
            </p:cNvPicPr>
            <p:nvPr/>
          </p:nvPicPr>
          <p:blipFill>
            <a:blip r:embed="rId4"/>
            <a:stretch>
              <a:fillRect/>
            </a:stretch>
          </p:blipFill>
          <p:spPr>
            <a:xfrm>
              <a:off x="8067622" y="1596154"/>
              <a:ext cx="3696893" cy="4929190"/>
            </a:xfrm>
            <a:prstGeom prst="rect">
              <a:avLst/>
            </a:prstGeom>
          </p:spPr>
        </p:pic>
        <p:sp>
          <p:nvSpPr>
            <p:cNvPr id="6" name="Rechthoek 5">
              <a:extLst>
                <a:ext uri="{FF2B5EF4-FFF2-40B4-BE49-F238E27FC236}">
                  <a16:creationId xmlns:a16="http://schemas.microsoft.com/office/drawing/2014/main" id="{C2ADE6AF-3E0C-41D4-B779-F3F8581DE63A}"/>
                </a:ext>
              </a:extLst>
            </p:cNvPr>
            <p:cNvSpPr/>
            <p:nvPr/>
          </p:nvSpPr>
          <p:spPr>
            <a:xfrm>
              <a:off x="10564007" y="3560781"/>
              <a:ext cx="748685" cy="301214"/>
            </a:xfrm>
            <a:prstGeom prst="rect">
              <a:avLst/>
            </a:prstGeom>
            <a:solidFill>
              <a:srgbClr val="9E8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err="1">
                  <a:solidFill>
                    <a:srgbClr val="0201FC"/>
                  </a:solidFill>
                </a:rPr>
                <a:t>Silt</a:t>
              </a:r>
              <a:endParaRPr lang="nl-NL" dirty="0">
                <a:solidFill>
                  <a:srgbClr val="0201FC"/>
                </a:solidFill>
              </a:endParaRPr>
            </a:p>
          </p:txBody>
        </p:sp>
      </p:grpSp>
    </p:spTree>
    <p:extLst>
      <p:ext uri="{BB962C8B-B14F-4D97-AF65-F5344CB8AC3E}">
        <p14:creationId xmlns:p14="http://schemas.microsoft.com/office/powerpoint/2010/main" val="2079921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ideale bodem</a:t>
            </a:r>
          </a:p>
        </p:txBody>
      </p:sp>
      <p:pic>
        <p:nvPicPr>
          <p:cNvPr id="1026" name="Picture 2" descr="http://library.wur.nl/WebQuery/file/lom/lorenet/images/fl332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841" y="1420738"/>
            <a:ext cx="4378443" cy="29576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extuur | Vruchtbarebodem">
            <a:extLst>
              <a:ext uri="{FF2B5EF4-FFF2-40B4-BE49-F238E27FC236}">
                <a16:creationId xmlns:a16="http://schemas.microsoft.com/office/drawing/2014/main" id="{0C3EB545-9E44-47AE-88EE-BC636EFC1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898" y="1853732"/>
            <a:ext cx="4762500" cy="479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794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Water doorlaatbaarheid</a:t>
            </a:r>
          </a:p>
        </p:txBody>
      </p:sp>
      <p:pic>
        <p:nvPicPr>
          <p:cNvPr id="12290" name="Picture 2" descr="(2 tot 63Âµ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65626" y="1258762"/>
            <a:ext cx="5457532" cy="5334430"/>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E7C1353E-B871-4360-8809-6ACE0BA45762}"/>
              </a:ext>
            </a:extLst>
          </p:cNvPr>
          <p:cNvPicPr>
            <a:picLocks noChangeAspect="1"/>
          </p:cNvPicPr>
          <p:nvPr/>
        </p:nvPicPr>
        <p:blipFill>
          <a:blip r:embed="rId3"/>
          <a:stretch>
            <a:fillRect/>
          </a:stretch>
        </p:blipFill>
        <p:spPr>
          <a:xfrm>
            <a:off x="2544917" y="78442"/>
            <a:ext cx="7876715" cy="902286"/>
          </a:xfrm>
          <a:prstGeom prst="rect">
            <a:avLst/>
          </a:prstGeom>
        </p:spPr>
      </p:pic>
    </p:spTree>
    <p:extLst>
      <p:ext uri="{BB962C8B-B14F-4D97-AF65-F5344CB8AC3E}">
        <p14:creationId xmlns:p14="http://schemas.microsoft.com/office/powerpoint/2010/main" val="1057394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srcRect l="772" t="10872" r="7371" b="5326"/>
          <a:stretch/>
        </p:blipFill>
        <p:spPr>
          <a:xfrm>
            <a:off x="-1" y="0"/>
            <a:ext cx="13370217" cy="6858000"/>
          </a:xfrm>
          <a:prstGeom prst="rect">
            <a:avLst/>
          </a:prstGeom>
        </p:spPr>
      </p:pic>
      <p:sp>
        <p:nvSpPr>
          <p:cNvPr id="2" name="Titel 1"/>
          <p:cNvSpPr>
            <a:spLocks noGrp="1"/>
          </p:cNvSpPr>
          <p:nvPr>
            <p:ph type="title"/>
          </p:nvPr>
        </p:nvSpPr>
        <p:spPr/>
        <p:txBody>
          <a:bodyPr/>
          <a:lstStyle/>
          <a:p>
            <a:r>
              <a:rPr lang="nl-NL" dirty="0">
                <a:solidFill>
                  <a:schemeClr val="bg1"/>
                </a:solidFill>
              </a:rPr>
              <a:t>Organische bestanddelen</a:t>
            </a:r>
          </a:p>
        </p:txBody>
      </p:sp>
      <p:sp>
        <p:nvSpPr>
          <p:cNvPr id="3" name="Tijdelijke aanduiding voor inhoud 2"/>
          <p:cNvSpPr>
            <a:spLocks noGrp="1"/>
          </p:cNvSpPr>
          <p:nvPr>
            <p:ph idx="1"/>
          </p:nvPr>
        </p:nvSpPr>
        <p:spPr/>
        <p:txBody>
          <a:bodyPr>
            <a:normAutofit lnSpcReduction="10000"/>
          </a:bodyPr>
          <a:lstStyle/>
          <a:p>
            <a:r>
              <a:rPr lang="nl-NL" dirty="0">
                <a:solidFill>
                  <a:schemeClr val="bg1"/>
                </a:solidFill>
              </a:rPr>
              <a:t>De organische bestanddelen: dit zijn levende of dode organismen uit de bodem. De organische bestanddelen worden in vier categorieën onderverdeeld: </a:t>
            </a:r>
          </a:p>
          <a:p>
            <a:r>
              <a:rPr lang="nl-NL" dirty="0">
                <a:solidFill>
                  <a:schemeClr val="bg1"/>
                </a:solidFill>
              </a:rPr>
              <a:t>levende planten, dieren en micro-organismen (schimmels, bacteriën)</a:t>
            </a:r>
          </a:p>
          <a:p>
            <a:r>
              <a:rPr lang="nl-NL" dirty="0">
                <a:solidFill>
                  <a:schemeClr val="bg1"/>
                </a:solidFill>
              </a:rPr>
              <a:t>dierlijke uitwerpselen en net afgestorven planten en dieren</a:t>
            </a:r>
          </a:p>
          <a:p>
            <a:r>
              <a:rPr lang="nl-NL" dirty="0">
                <a:solidFill>
                  <a:schemeClr val="bg1"/>
                </a:solidFill>
              </a:rPr>
              <a:t>dode dieren en planten die in afbraak zijn</a:t>
            </a:r>
          </a:p>
          <a:p>
            <a:r>
              <a:rPr lang="nl-NL" dirty="0">
                <a:solidFill>
                  <a:schemeClr val="bg1"/>
                </a:solidFill>
              </a:rPr>
              <a:t>humus (laatste afbraakstadium van planten die rijk zijn aan koolstof). </a:t>
            </a:r>
          </a:p>
        </p:txBody>
      </p:sp>
      <p:pic>
        <p:nvPicPr>
          <p:cNvPr id="6" name="Afbeelding 5">
            <a:extLst>
              <a:ext uri="{FF2B5EF4-FFF2-40B4-BE49-F238E27FC236}">
                <a16:creationId xmlns:a16="http://schemas.microsoft.com/office/drawing/2014/main" id="{60ED3D28-9E71-4408-AA22-10799AAB1C83}"/>
              </a:ext>
            </a:extLst>
          </p:cNvPr>
          <p:cNvPicPr>
            <a:picLocks noChangeAspect="1"/>
          </p:cNvPicPr>
          <p:nvPr/>
        </p:nvPicPr>
        <p:blipFill>
          <a:blip r:embed="rId3"/>
          <a:stretch>
            <a:fillRect/>
          </a:stretch>
        </p:blipFill>
        <p:spPr>
          <a:xfrm>
            <a:off x="2732232" y="91853"/>
            <a:ext cx="7905750" cy="1104900"/>
          </a:xfrm>
          <a:prstGeom prst="rect">
            <a:avLst/>
          </a:prstGeom>
        </p:spPr>
      </p:pic>
    </p:spTree>
    <p:extLst>
      <p:ext uri="{BB962C8B-B14F-4D97-AF65-F5344CB8AC3E}">
        <p14:creationId xmlns:p14="http://schemas.microsoft.com/office/powerpoint/2010/main" val="291937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Welke rol kan organisch materiaal hierin spelen?</a:t>
            </a:r>
          </a:p>
        </p:txBody>
      </p:sp>
      <p:pic>
        <p:nvPicPr>
          <p:cNvPr id="12290" name="Picture 2" descr="(2 tot 63Âµ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64873" y="1075882"/>
            <a:ext cx="5457532" cy="5334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765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41EE0D0E-8B0D-4226-A25E-98A9C441E443}"/>
              </a:ext>
            </a:extLst>
          </p:cNvPr>
          <p:cNvPicPr>
            <a:picLocks noGrp="1" noChangeAspect="1"/>
          </p:cNvPicPr>
          <p:nvPr>
            <p:ph idx="1"/>
          </p:nvPr>
        </p:nvPicPr>
        <p:blipFill>
          <a:blip r:embed="rId2"/>
          <a:stretch>
            <a:fillRect/>
          </a:stretch>
        </p:blipFill>
        <p:spPr>
          <a:xfrm>
            <a:off x="3239294" y="147535"/>
            <a:ext cx="7839075" cy="1524000"/>
          </a:xfrm>
        </p:spPr>
      </p:pic>
      <p:pic>
        <p:nvPicPr>
          <p:cNvPr id="6" name="Afbeelding 5">
            <a:extLst>
              <a:ext uri="{FF2B5EF4-FFF2-40B4-BE49-F238E27FC236}">
                <a16:creationId xmlns:a16="http://schemas.microsoft.com/office/drawing/2014/main" id="{3452E41B-C990-4E33-A151-0FC32480A91A}"/>
              </a:ext>
            </a:extLst>
          </p:cNvPr>
          <p:cNvPicPr>
            <a:picLocks noChangeAspect="1"/>
          </p:cNvPicPr>
          <p:nvPr/>
        </p:nvPicPr>
        <p:blipFill>
          <a:blip r:embed="rId3"/>
          <a:stretch>
            <a:fillRect/>
          </a:stretch>
        </p:blipFill>
        <p:spPr>
          <a:xfrm>
            <a:off x="3239294" y="1671535"/>
            <a:ext cx="7839075" cy="4899421"/>
          </a:xfrm>
          <a:prstGeom prst="rect">
            <a:avLst/>
          </a:prstGeom>
        </p:spPr>
      </p:pic>
    </p:spTree>
    <p:extLst>
      <p:ext uri="{BB962C8B-B14F-4D97-AF65-F5344CB8AC3E}">
        <p14:creationId xmlns:p14="http://schemas.microsoft.com/office/powerpoint/2010/main" val="3879544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4E271A4-DCDF-4DCD-9E32-4946C0E7352E}"/>
              </a:ext>
            </a:extLst>
          </p:cNvPr>
          <p:cNvPicPr>
            <a:picLocks noChangeAspect="1"/>
          </p:cNvPicPr>
          <p:nvPr/>
        </p:nvPicPr>
        <p:blipFill rotWithShape="1">
          <a:blip r:embed="rId2"/>
          <a:srcRect t="16803" b="17729"/>
          <a:stretch/>
        </p:blipFill>
        <p:spPr>
          <a:xfrm>
            <a:off x="0" y="1884556"/>
            <a:ext cx="11006254" cy="3794656"/>
          </a:xfrm>
          <a:prstGeom prst="rect">
            <a:avLst/>
          </a:prstGeom>
        </p:spPr>
      </p:pic>
      <p:pic>
        <p:nvPicPr>
          <p:cNvPr id="6" name="Afbeelding 5">
            <a:extLst>
              <a:ext uri="{FF2B5EF4-FFF2-40B4-BE49-F238E27FC236}">
                <a16:creationId xmlns:a16="http://schemas.microsoft.com/office/drawing/2014/main" id="{9E309D8B-C8CB-4C8E-B59F-1082A9A3CA66}"/>
              </a:ext>
            </a:extLst>
          </p:cNvPr>
          <p:cNvPicPr>
            <a:picLocks noChangeAspect="1"/>
          </p:cNvPicPr>
          <p:nvPr/>
        </p:nvPicPr>
        <p:blipFill>
          <a:blip r:embed="rId3"/>
          <a:stretch>
            <a:fillRect/>
          </a:stretch>
        </p:blipFill>
        <p:spPr>
          <a:xfrm>
            <a:off x="7037436" y="3206776"/>
            <a:ext cx="7123954" cy="4007224"/>
          </a:xfrm>
          <a:prstGeom prst="rect">
            <a:avLst/>
          </a:prstGeom>
        </p:spPr>
      </p:pic>
      <p:pic>
        <p:nvPicPr>
          <p:cNvPr id="12" name="Afbeelding 11">
            <a:extLst>
              <a:ext uri="{FF2B5EF4-FFF2-40B4-BE49-F238E27FC236}">
                <a16:creationId xmlns:a16="http://schemas.microsoft.com/office/drawing/2014/main" id="{617E3FFE-5AEF-4E62-8328-BDCB725C84D9}"/>
              </a:ext>
            </a:extLst>
          </p:cNvPr>
          <p:cNvPicPr>
            <a:picLocks noChangeAspect="1"/>
          </p:cNvPicPr>
          <p:nvPr/>
        </p:nvPicPr>
        <p:blipFill>
          <a:blip r:embed="rId4"/>
          <a:stretch>
            <a:fillRect/>
          </a:stretch>
        </p:blipFill>
        <p:spPr>
          <a:xfrm>
            <a:off x="2570007" y="0"/>
            <a:ext cx="8257827" cy="2027012"/>
          </a:xfrm>
          <a:prstGeom prst="rect">
            <a:avLst/>
          </a:prstGeom>
        </p:spPr>
      </p:pic>
    </p:spTree>
    <p:extLst>
      <p:ext uri="{BB962C8B-B14F-4D97-AF65-F5344CB8AC3E}">
        <p14:creationId xmlns:p14="http://schemas.microsoft.com/office/powerpoint/2010/main" val="3785524985"/>
      </p:ext>
    </p:extLst>
  </p:cSld>
  <p:clrMapOvr>
    <a:masterClrMapping/>
  </p:clrMapOvr>
</p:sld>
</file>

<file path=ppt/theme/theme1.xml><?xml version="1.0" encoding="utf-8"?>
<a:theme xmlns:a="http://schemas.openxmlformats.org/drawingml/2006/main" name="Helicon 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licon thema" id="{ACB87FCE-9474-4D1A-91B1-4808E599A9AC}" vid="{0E457EA9-F56E-4451-8CA0-082C072EE7D7}"/>
    </a:ext>
  </a:extLst>
</a:theme>
</file>

<file path=ppt/theme/theme2.xml><?xml version="1.0" encoding="utf-8"?>
<a:theme xmlns:a="http://schemas.openxmlformats.org/drawingml/2006/main" name="1_Helicon 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licon thema" id="{ACB87FCE-9474-4D1A-91B1-4808E599A9AC}" vid="{0E457EA9-F56E-4451-8CA0-082C072EE7D7}"/>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3" ma:contentTypeDescription="Een nieuw document maken." ma:contentTypeScope="" ma:versionID="40482e5b53334d1eeebda43037df53c5">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9c978e2734d7fc04f5be9d8ae96b6347"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337D67-7D11-4AE2-94D3-C7FB39E43A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46CC9D-4F8E-46CD-AE7C-7C3BA4041651}">
  <ds:schemaRefs>
    <ds:schemaRef ds:uri="http://schemas.microsoft.com/sharepoint/v3/contenttype/forms"/>
  </ds:schemaRefs>
</ds:datastoreItem>
</file>

<file path=customXml/itemProps3.xml><?xml version="1.0" encoding="utf-8"?>
<ds:datastoreItem xmlns:ds="http://schemas.openxmlformats.org/officeDocument/2006/customXml" ds:itemID="{1C6C2011-86EA-45EF-9249-7A197C09A56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Druppel</Template>
  <TotalTime>20890</TotalTime>
  <Words>669</Words>
  <Application>Microsoft Office PowerPoint</Application>
  <PresentationFormat>Breedbeeld</PresentationFormat>
  <Paragraphs>97</Paragraphs>
  <Slides>25</Slides>
  <Notes>2</Notes>
  <HiddenSlides>0</HiddenSlides>
  <MMClips>0</MMClips>
  <ScaleCrop>false</ScaleCrop>
  <HeadingPairs>
    <vt:vector size="6" baseType="variant">
      <vt:variant>
        <vt:lpstr>Gebruikte lettertypen</vt:lpstr>
      </vt:variant>
      <vt:variant>
        <vt:i4>2</vt:i4>
      </vt:variant>
      <vt:variant>
        <vt:lpstr>Thema</vt:lpstr>
      </vt:variant>
      <vt:variant>
        <vt:i4>2</vt:i4>
      </vt:variant>
      <vt:variant>
        <vt:lpstr>Diatitels</vt:lpstr>
      </vt:variant>
      <vt:variant>
        <vt:i4>25</vt:i4>
      </vt:variant>
    </vt:vector>
  </HeadingPairs>
  <TitlesOfParts>
    <vt:vector size="29" baseType="lpstr">
      <vt:lpstr>Arial</vt:lpstr>
      <vt:lpstr>Calibri</vt:lpstr>
      <vt:lpstr>Helicon thema</vt:lpstr>
      <vt:lpstr>1_Helicon thema</vt:lpstr>
      <vt:lpstr>PowerPoint-presentatie</vt:lpstr>
      <vt:lpstr>Korrelgrootte in mm</vt:lpstr>
      <vt:lpstr>Eenvoudige bodemtest (minerale delen)</vt:lpstr>
      <vt:lpstr>De ideale bodem</vt:lpstr>
      <vt:lpstr>Water doorlaatbaarheid</vt:lpstr>
      <vt:lpstr>Organische bestanddelen</vt:lpstr>
      <vt:lpstr>Welke rol kan organisch materiaal hierin spelen?</vt:lpstr>
      <vt:lpstr>PowerPoint-presentatie</vt:lpstr>
      <vt:lpstr>PowerPoint-presentatie</vt:lpstr>
      <vt:lpstr>Opbrengst zonnepanelen berekenen</vt:lpstr>
      <vt:lpstr>Wattpiek  – kWh</vt:lpstr>
      <vt:lpstr>Hellingshoek en oriëntatie op Zuid</vt:lpstr>
      <vt:lpstr>Schaduw</vt:lpstr>
      <vt:lpstr>PowerPoint-presentatie</vt:lpstr>
      <vt:lpstr>Neerslag</vt:lpstr>
      <vt:lpstr>PowerPoint-presentatie</vt:lpstr>
      <vt:lpstr>Rekenen met regen</vt:lpstr>
      <vt:lpstr>Weerdata </vt:lpstr>
      <vt:lpstr>PowerPoint-presentatie</vt:lpstr>
      <vt:lpstr>Deltaplan Ruimtelijke Adaptatie</vt:lpstr>
      <vt:lpstr>Mitigatie &amp; Adaptatie</vt:lpstr>
      <vt:lpstr>Klimaattrends</vt:lpstr>
      <vt:lpstr>Provincie Noord-Brabant ligt verdeeld over 4 RES regio’s</vt:lpstr>
      <vt:lpstr>Ruimtelijke principes</vt:lpstr>
      <vt:lpstr>Vragen?</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Stijn Weijermars;Jitse Noordermeer</dc:creator>
  <cp:keywords>Water en energie;Periode 2</cp:keywords>
  <cp:lastModifiedBy>Stijn Weijermars</cp:lastModifiedBy>
  <cp:revision>196</cp:revision>
  <cp:lastPrinted>2017-09-07T09:56:36Z</cp:lastPrinted>
  <dcterms:created xsi:type="dcterms:W3CDTF">2015-02-09T20:38:33Z</dcterms:created>
  <dcterms:modified xsi:type="dcterms:W3CDTF">2021-06-29T13:48:26Z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